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9" r:id="rId6"/>
    <p:sldId id="264" r:id="rId7"/>
    <p:sldId id="257" r:id="rId8"/>
    <p:sldId id="263" r:id="rId9"/>
    <p:sldId id="266" r:id="rId10"/>
    <p:sldId id="267" r:id="rId11"/>
    <p:sldId id="265" r:id="rId12"/>
    <p:sldId id="258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2" d="100"/>
          <a:sy n="162" d="100"/>
        </p:scale>
        <p:origin x="-547" y="-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393B-36A9-4BC7-B306-5AAA709D9782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65B5-85D9-443F-9BEA-55528D4DA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7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393B-36A9-4BC7-B306-5AAA709D9782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65B5-85D9-443F-9BEA-55528D4DA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3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393B-36A9-4BC7-B306-5AAA709D9782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65B5-85D9-443F-9BEA-55528D4DA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393B-36A9-4BC7-B306-5AAA709D9782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65B5-85D9-443F-9BEA-55528D4DA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0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393B-36A9-4BC7-B306-5AAA709D9782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65B5-85D9-443F-9BEA-55528D4DA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1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393B-36A9-4BC7-B306-5AAA709D9782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65B5-85D9-443F-9BEA-55528D4DA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6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393B-36A9-4BC7-B306-5AAA709D9782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65B5-85D9-443F-9BEA-55528D4DA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4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393B-36A9-4BC7-B306-5AAA709D9782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65B5-85D9-443F-9BEA-55528D4DA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1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393B-36A9-4BC7-B306-5AAA709D9782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65B5-85D9-443F-9BEA-55528D4DA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71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393B-36A9-4BC7-B306-5AAA709D9782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65B5-85D9-443F-9BEA-55528D4DA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33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393B-36A9-4BC7-B306-5AAA709D9782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65B5-85D9-443F-9BEA-55528D4DA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4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A393B-36A9-4BC7-B306-5AAA709D9782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65B5-85D9-443F-9BEA-55528D4DA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17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vdeeva\Desktop\Новая папка (2)\Новая папка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69548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94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avdeeva\Desktop\Новая папка (2)\Новая папка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" y="-7938"/>
            <a:ext cx="9147175" cy="51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454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sers\avdeeva\Desktop\Новая папка (2)\Новая папка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4" y="-7938"/>
            <a:ext cx="9147175" cy="51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0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Users\avdeeva\Desktop\Новая папка (2)\Новая папка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7938"/>
            <a:ext cx="9183644" cy="517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34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avdeeva\Desktop\Новая папка (2)\Новая папка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7175" cy="51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92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avdeeva\Desktop\Новая папка (2)\Новая папка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75"/>
            <a:ext cx="9147175" cy="51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6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avdeeva\Desktop\Новая папка (2)\Новая папка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" y="-7938"/>
            <a:ext cx="9147175" cy="51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52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avdeeva\Desktop\Новая папка (2)\Новая папка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7937"/>
            <a:ext cx="9147175" cy="51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678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avdeeva\Desktop\Новая папка (2)\Новая папка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60"/>
            <a:ext cx="9147175" cy="51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9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avdeeva\Desktop\Новая папка (2)\Новая папка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-7938"/>
            <a:ext cx="9147176" cy="51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2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avdeeva\Desktop\Новая папка (2)\Новая папка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7175" cy="51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avdeeva\Desktop\Новая папка (2)\Новая папка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7938"/>
            <a:ext cx="9147175" cy="51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067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(16:9)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Авдеева Мария</dc:creator>
  <cp:lastModifiedBy>Авдеева Мария</cp:lastModifiedBy>
  <cp:revision>2</cp:revision>
  <dcterms:created xsi:type="dcterms:W3CDTF">2019-08-28T09:29:32Z</dcterms:created>
  <dcterms:modified xsi:type="dcterms:W3CDTF">2019-08-28T09:44:21Z</dcterms:modified>
</cp:coreProperties>
</file>