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sldIdLst>
    <p:sldId id="313" r:id="rId2"/>
    <p:sldId id="423" r:id="rId3"/>
    <p:sldId id="384" r:id="rId4"/>
    <p:sldId id="409" r:id="rId5"/>
    <p:sldId id="389" r:id="rId6"/>
    <p:sldId id="390" r:id="rId7"/>
    <p:sldId id="406" r:id="rId8"/>
    <p:sldId id="419" r:id="rId9"/>
    <p:sldId id="435" r:id="rId10"/>
    <p:sldId id="413" r:id="rId11"/>
    <p:sldId id="434" r:id="rId12"/>
    <p:sldId id="416" r:id="rId13"/>
    <p:sldId id="414" r:id="rId14"/>
    <p:sldId id="429" r:id="rId15"/>
    <p:sldId id="428" r:id="rId16"/>
    <p:sldId id="433" r:id="rId17"/>
    <p:sldId id="415" r:id="rId18"/>
    <p:sldId id="39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3C79"/>
    <a:srgbClr val="C7558E"/>
    <a:srgbClr val="75B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16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main.oecd.org\sdataEDU\Applic\SSES\07%20-%20Field%20Test2018\Field%20Test%20-%20Analyses\2.%20Results\OECD\STATA%20output%20Eva\Results%20students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СЭ навыки учащихся тесно связаны с их предпринимательским потенциалом</a:t>
            </a:r>
            <a:endParaRPr lang="en-GB" sz="2000" dirty="0"/>
          </a:p>
        </c:rich>
      </c:tx>
      <c:layout>
        <c:manualLayout>
          <c:xMode val="edge"/>
          <c:yMode val="edge"/>
          <c:x val="0.27127495346412794"/>
          <c:y val="2.07492668529492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Entrepreneurship 15 yo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'Outcomes with skills'!$S$28:$S$46</c:f>
              <c:strCache>
                <c:ptCount val="19"/>
                <c:pt idx="0">
                  <c:v>Assertiveness</c:v>
                </c:pt>
                <c:pt idx="1">
                  <c:v>Cooperation</c:v>
                </c:pt>
                <c:pt idx="2">
                  <c:v>Creativity</c:v>
                </c:pt>
                <c:pt idx="3">
                  <c:v>Critical Thinking</c:v>
                </c:pt>
                <c:pt idx="4">
                  <c:v>Curiosity</c:v>
                </c:pt>
                <c:pt idx="5">
                  <c:v>Self-efficacy</c:v>
                </c:pt>
                <c:pt idx="6">
                  <c:v>Emotional Control</c:v>
                </c:pt>
                <c:pt idx="7">
                  <c:v>Empathy</c:v>
                </c:pt>
                <c:pt idx="8">
                  <c:v>Energy</c:v>
                </c:pt>
                <c:pt idx="9">
                  <c:v>Metacognition</c:v>
                </c:pt>
                <c:pt idx="10">
                  <c:v>Achievement Motiv.</c:v>
                </c:pt>
                <c:pt idx="11">
                  <c:v>Optimism</c:v>
                </c:pt>
                <c:pt idx="12">
                  <c:v>Persistance</c:v>
                </c:pt>
                <c:pt idx="13">
                  <c:v>Responsibility</c:v>
                </c:pt>
                <c:pt idx="14">
                  <c:v>Self-control</c:v>
                </c:pt>
                <c:pt idx="15">
                  <c:v>Sociability</c:v>
                </c:pt>
                <c:pt idx="16">
                  <c:v>Stress Resistance</c:v>
                </c:pt>
                <c:pt idx="17">
                  <c:v>Tolerance</c:v>
                </c:pt>
                <c:pt idx="18">
                  <c:v>Trust</c:v>
                </c:pt>
              </c:strCache>
            </c:strRef>
          </c:cat>
          <c:val>
            <c:numRef>
              <c:f>'Outcomes with skills'!$X$28:$X$46</c:f>
              <c:numCache>
                <c:formatCode>0.00</c:formatCode>
                <c:ptCount val="19"/>
                <c:pt idx="0">
                  <c:v>0.20899999999999999</c:v>
                </c:pt>
                <c:pt idx="1">
                  <c:v>8.5000000000000006E-2</c:v>
                </c:pt>
                <c:pt idx="2">
                  <c:v>0.19</c:v>
                </c:pt>
                <c:pt idx="3">
                  <c:v>7.5999999999999998E-2</c:v>
                </c:pt>
                <c:pt idx="4">
                  <c:v>7.8E-2</c:v>
                </c:pt>
                <c:pt idx="5">
                  <c:v>0.22</c:v>
                </c:pt>
                <c:pt idx="6">
                  <c:v>5.2999999999999999E-2</c:v>
                </c:pt>
                <c:pt idx="7">
                  <c:v>7.0999999999999994E-2</c:v>
                </c:pt>
                <c:pt idx="8">
                  <c:v>0.17199999999999999</c:v>
                </c:pt>
                <c:pt idx="9">
                  <c:v>9.6000000000000002E-2</c:v>
                </c:pt>
                <c:pt idx="10">
                  <c:v>0.14599999999999999</c:v>
                </c:pt>
                <c:pt idx="11">
                  <c:v>0.17699999999999999</c:v>
                </c:pt>
                <c:pt idx="12">
                  <c:v>0.114</c:v>
                </c:pt>
                <c:pt idx="13">
                  <c:v>0.104</c:v>
                </c:pt>
                <c:pt idx="14">
                  <c:v>5.6000000000000001E-2</c:v>
                </c:pt>
                <c:pt idx="15">
                  <c:v>0.14499999999999999</c:v>
                </c:pt>
                <c:pt idx="16">
                  <c:v>0.124</c:v>
                </c:pt>
                <c:pt idx="17">
                  <c:v>8.6999999999999994E-2</c:v>
                </c:pt>
                <c:pt idx="18">
                  <c:v>4.9000000000000002E-2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D1-4352-A152-2E1C9152B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634112"/>
        <c:axId val="67143360"/>
      </c:barChart>
      <c:catAx>
        <c:axId val="846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143360"/>
        <c:crosses val="autoZero"/>
        <c:auto val="0"/>
        <c:lblAlgn val="ctr"/>
        <c:lblOffset val="100"/>
        <c:noMultiLvlLbl val="0"/>
      </c:catAx>
      <c:valAx>
        <c:axId val="6714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50" dirty="0" smtClean="0"/>
                  <a:t>Стандартизованные коэффициенты регрессии</a:t>
                </a:r>
                <a:endParaRPr lang="en-GB" sz="1150" dirty="0"/>
              </a:p>
            </c:rich>
          </c:tx>
          <c:layout>
            <c:manualLayout>
              <c:xMode val="edge"/>
              <c:yMode val="edge"/>
              <c:x val="2.9886501890850729E-3"/>
              <c:y val="0.11106260729939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63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619B7-4D1A-4C23-AAE0-C59EFF4439B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DA0544-B4E7-4B14-BDFA-B674E9896A8D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900" dirty="0" smtClean="0"/>
            <a:t>Когнитивные навыки</a:t>
          </a:r>
          <a:endParaRPr lang="en-GB" sz="900" dirty="0"/>
        </a:p>
      </dgm:t>
    </dgm:pt>
    <dgm:pt modelId="{AFCDDA92-CB5C-4B5F-840B-5D62F2DA100B}" type="parTrans" cxnId="{D17352F6-421D-4CB3-9F4C-19D6BB2A7F7D}">
      <dgm:prSet/>
      <dgm:spPr/>
      <dgm:t>
        <a:bodyPr/>
        <a:lstStyle/>
        <a:p>
          <a:endParaRPr lang="en-GB"/>
        </a:p>
      </dgm:t>
    </dgm:pt>
    <dgm:pt modelId="{4779414D-7A52-4D41-A83D-DF4E57D43ED1}" type="sibTrans" cxnId="{D17352F6-421D-4CB3-9F4C-19D6BB2A7F7D}">
      <dgm:prSet/>
      <dgm:spPr/>
      <dgm:t>
        <a:bodyPr/>
        <a:lstStyle/>
        <a:p>
          <a:endParaRPr lang="en-GB"/>
        </a:p>
      </dgm:t>
    </dgm:pt>
    <dgm:pt modelId="{70BDFF6E-7886-49A9-B471-C1DBD8C18B29}">
      <dgm:prSet custT="1"/>
      <dgm:spPr>
        <a:solidFill>
          <a:srgbClr val="7030A0"/>
        </a:solidFill>
      </dgm:spPr>
      <dgm:t>
        <a:bodyPr/>
        <a:lstStyle/>
        <a:p>
          <a:r>
            <a:rPr lang="ru-RU" sz="900" dirty="0" smtClean="0"/>
            <a:t>Смешанные когнитивные и СЭ навыки</a:t>
          </a:r>
          <a:endParaRPr lang="en-GB" sz="900" dirty="0"/>
        </a:p>
      </dgm:t>
    </dgm:pt>
    <dgm:pt modelId="{26D16CD9-569F-4549-B8AF-5F16AC929E1B}" type="parTrans" cxnId="{64CB0094-B436-4422-8183-4950402F8758}">
      <dgm:prSet/>
      <dgm:spPr/>
      <dgm:t>
        <a:bodyPr/>
        <a:lstStyle/>
        <a:p>
          <a:endParaRPr lang="en-GB"/>
        </a:p>
      </dgm:t>
    </dgm:pt>
    <dgm:pt modelId="{23F2AC3F-293A-479F-BF31-B798585C290F}" type="sibTrans" cxnId="{64CB0094-B436-4422-8183-4950402F8758}">
      <dgm:prSet/>
      <dgm:spPr/>
      <dgm:t>
        <a:bodyPr/>
        <a:lstStyle/>
        <a:p>
          <a:endParaRPr lang="en-GB"/>
        </a:p>
      </dgm:t>
    </dgm:pt>
    <dgm:pt modelId="{E6BBDE2A-0AAC-4DA8-AE33-BDA06F8870A8}">
      <dgm:prSet custT="1"/>
      <dgm:spPr/>
      <dgm:t>
        <a:bodyPr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МАТЕМАТИЧЕСКАЯ ГРАМОТНОСТЬ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9F5A25A5-5B56-410D-A579-B72490F85FB6}" type="parTrans" cxnId="{9C8F5109-E422-4AC0-8BE5-8B0357F2353F}">
      <dgm:prSet/>
      <dgm:spPr/>
      <dgm:t>
        <a:bodyPr/>
        <a:lstStyle/>
        <a:p>
          <a:endParaRPr lang="en-GB"/>
        </a:p>
      </dgm:t>
    </dgm:pt>
    <dgm:pt modelId="{4DCD934C-1F38-4F9E-B7C9-367B7359C1B1}" type="sibTrans" cxnId="{9C8F5109-E422-4AC0-8BE5-8B0357F2353F}">
      <dgm:prSet/>
      <dgm:spPr/>
      <dgm:t>
        <a:bodyPr/>
        <a:lstStyle/>
        <a:p>
          <a:endParaRPr lang="en-GB"/>
        </a:p>
      </dgm:t>
    </dgm:pt>
    <dgm:pt modelId="{6AF595BE-8FC7-4AE7-8DD0-560D26094325}">
      <dgm:prSet custT="1"/>
      <dgm:spPr/>
      <dgm:t>
        <a:bodyPr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ЧИТАТЕЛЬСКАЯ ГРАМОТНОСТЬ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E31A6413-43A5-4B87-B2FC-B84AB931551F}" type="parTrans" cxnId="{26284B6A-BC33-4ACE-BD18-BE23870AFA1B}">
      <dgm:prSet/>
      <dgm:spPr/>
      <dgm:t>
        <a:bodyPr/>
        <a:lstStyle/>
        <a:p>
          <a:endParaRPr lang="en-GB"/>
        </a:p>
      </dgm:t>
    </dgm:pt>
    <dgm:pt modelId="{B53714FA-6F46-4256-A82D-7E713150FE97}" type="sibTrans" cxnId="{26284B6A-BC33-4ACE-BD18-BE23870AFA1B}">
      <dgm:prSet/>
      <dgm:spPr/>
      <dgm:t>
        <a:bodyPr/>
        <a:lstStyle/>
        <a:p>
          <a:endParaRPr lang="en-GB"/>
        </a:p>
      </dgm:t>
    </dgm:pt>
    <dgm:pt modelId="{E6CC5CFF-E9DA-412C-92F3-CAF11F70C00F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ГИБКОСТЬ МЫШЛЕНИЯ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2EEB3FA2-6A01-4042-82B6-AC02ACBC6DE7}" type="parTrans" cxnId="{0F272908-66EF-43FD-BAF0-778E14003264}">
      <dgm:prSet/>
      <dgm:spPr/>
      <dgm:t>
        <a:bodyPr/>
        <a:lstStyle/>
        <a:p>
          <a:endParaRPr lang="en-GB"/>
        </a:p>
      </dgm:t>
    </dgm:pt>
    <dgm:pt modelId="{8DE2E248-B7B7-48C6-B230-011DC343E339}" type="sibTrans" cxnId="{0F272908-66EF-43FD-BAF0-778E14003264}">
      <dgm:prSet/>
      <dgm:spPr/>
      <dgm:t>
        <a:bodyPr/>
        <a:lstStyle/>
        <a:p>
          <a:endParaRPr lang="en-GB"/>
        </a:p>
      </dgm:t>
    </dgm:pt>
    <dgm:pt modelId="{9C022772-CCEE-4206-8503-1C2175FE291E}">
      <dgm:prSet custT="1"/>
      <dgm:spPr>
        <a:solidFill>
          <a:srgbClr val="C00000"/>
        </a:solidFill>
      </dgm:spPr>
      <dgm:t>
        <a:bodyPr/>
        <a:lstStyle/>
        <a:p>
          <a:r>
            <a:rPr lang="ru-RU" sz="900" dirty="0" smtClean="0"/>
            <a:t>СЭ навыки</a:t>
          </a:r>
          <a:endParaRPr lang="en-GB" sz="900" dirty="0"/>
        </a:p>
      </dgm:t>
    </dgm:pt>
    <dgm:pt modelId="{4D62DBED-61CD-42F5-AE3C-515B783A5278}" type="parTrans" cxnId="{26C2D941-E7C9-4CE1-8EB4-F45FEC637648}">
      <dgm:prSet/>
      <dgm:spPr/>
      <dgm:t>
        <a:bodyPr/>
        <a:lstStyle/>
        <a:p>
          <a:endParaRPr lang="en-GB"/>
        </a:p>
      </dgm:t>
    </dgm:pt>
    <dgm:pt modelId="{5F23F9D9-FB44-4A8B-87CB-BE8E756B0D6D}" type="sibTrans" cxnId="{26C2D941-E7C9-4CE1-8EB4-F45FEC637648}">
      <dgm:prSet/>
      <dgm:spPr/>
      <dgm:t>
        <a:bodyPr/>
        <a:lstStyle/>
        <a:p>
          <a:endParaRPr lang="en-GB"/>
        </a:p>
      </dgm:t>
    </dgm:pt>
    <dgm:pt modelId="{D70F707D-5A2B-4122-AA66-2A78B61B7BC3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 lIns="0" rIns="0"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ЭМПАТИЯ И ДОВЕРИЕ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C821AE9E-DC41-477C-9440-C1C67E3D9202}" type="parTrans" cxnId="{18845D05-F100-4298-B095-2A1F80A340F3}">
      <dgm:prSet/>
      <dgm:spPr/>
      <dgm:t>
        <a:bodyPr/>
        <a:lstStyle/>
        <a:p>
          <a:endParaRPr lang="en-GB"/>
        </a:p>
      </dgm:t>
    </dgm:pt>
    <dgm:pt modelId="{12929C3B-0D8B-4605-A94C-357E66071A34}" type="sibTrans" cxnId="{18845D05-F100-4298-B095-2A1F80A340F3}">
      <dgm:prSet/>
      <dgm:spPr/>
      <dgm:t>
        <a:bodyPr/>
        <a:lstStyle/>
        <a:p>
          <a:endParaRPr lang="en-GB"/>
        </a:p>
      </dgm:t>
    </dgm:pt>
    <dgm:pt modelId="{6DB80488-FD41-4A42-AC65-60429B2DE370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 lIns="0" rIns="0"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УПРАВЛЕНИЕ ЭМОЦИЯМИ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0AE4CF5D-AF6D-4AEA-86F0-422D914343F6}" type="parTrans" cxnId="{A9417859-0595-4D9F-86B2-BB709D6F998B}">
      <dgm:prSet/>
      <dgm:spPr/>
      <dgm:t>
        <a:bodyPr/>
        <a:lstStyle/>
        <a:p>
          <a:endParaRPr lang="en-GB"/>
        </a:p>
      </dgm:t>
    </dgm:pt>
    <dgm:pt modelId="{853C7E04-FAF2-4715-A2F9-3B4DDDA48BEC}" type="sibTrans" cxnId="{A9417859-0595-4D9F-86B2-BB709D6F998B}">
      <dgm:prSet/>
      <dgm:spPr/>
      <dgm:t>
        <a:bodyPr/>
        <a:lstStyle/>
        <a:p>
          <a:endParaRPr lang="en-GB"/>
        </a:p>
      </dgm:t>
    </dgm:pt>
    <dgm:pt modelId="{0B658836-2B7D-42B6-9927-6DC45332E1D4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КОГНИТИВНЫЙ КОНТРОЛЬ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8314A623-CE1E-49B0-A6E6-21DF78367C40}" type="parTrans" cxnId="{351B534C-9C68-4641-B4B7-AA299D05AE7A}">
      <dgm:prSet/>
      <dgm:spPr/>
      <dgm:t>
        <a:bodyPr/>
        <a:lstStyle/>
        <a:p>
          <a:endParaRPr lang="en-GB"/>
        </a:p>
      </dgm:t>
    </dgm:pt>
    <dgm:pt modelId="{5B2BBEDF-655D-4D24-B0FF-559B48F9EF8E}" type="sibTrans" cxnId="{351B534C-9C68-4641-B4B7-AA299D05AE7A}">
      <dgm:prSet/>
      <dgm:spPr/>
      <dgm:t>
        <a:bodyPr/>
        <a:lstStyle/>
        <a:p>
          <a:endParaRPr lang="en-GB"/>
        </a:p>
      </dgm:t>
    </dgm:pt>
    <dgm:pt modelId="{945F637E-D6D6-4794-8819-452B603D955A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КРАТКОВРЕМЕННАЯ ПАМЯТЬ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121EAE12-448C-45FE-9BFA-D89457F09E8E}" type="parTrans" cxnId="{D3FB987D-9ECC-4991-BC04-2AA5B5838221}">
      <dgm:prSet/>
      <dgm:spPr/>
      <dgm:t>
        <a:bodyPr/>
        <a:lstStyle/>
        <a:p>
          <a:endParaRPr lang="en-GB"/>
        </a:p>
      </dgm:t>
    </dgm:pt>
    <dgm:pt modelId="{D541F27B-4B15-4E5B-96CB-50B14B5CEFE7}" type="sibTrans" cxnId="{D3FB987D-9ECC-4991-BC04-2AA5B5838221}">
      <dgm:prSet/>
      <dgm:spPr/>
      <dgm:t>
        <a:bodyPr/>
        <a:lstStyle/>
        <a:p>
          <a:endParaRPr lang="en-GB"/>
        </a:p>
      </dgm:t>
    </dgm:pt>
    <dgm:pt modelId="{5FD8CF4E-BE0F-49A9-A763-842851696AE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 lIns="0" rIns="0"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СОЦИАЛЬНЫЕ НАВЫКИ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55A17AF6-6EDA-42AE-9981-2F3A8AA69451}" type="parTrans" cxnId="{C35C5033-174C-439A-AEAC-4E64B9405139}">
      <dgm:prSet/>
      <dgm:spPr/>
      <dgm:t>
        <a:bodyPr/>
        <a:lstStyle/>
        <a:p>
          <a:endParaRPr lang="en-GB"/>
        </a:p>
      </dgm:t>
    </dgm:pt>
    <dgm:pt modelId="{F55DF083-AE1D-4C6B-A48C-50160428A2CA}" type="sibTrans" cxnId="{C35C5033-174C-439A-AEAC-4E64B9405139}">
      <dgm:prSet/>
      <dgm:spPr/>
      <dgm:t>
        <a:bodyPr/>
        <a:lstStyle/>
        <a:p>
          <a:endParaRPr lang="en-GB"/>
        </a:p>
      </dgm:t>
    </dgm:pt>
    <dgm:pt modelId="{E7B81B21-814F-4383-8977-05CB88FB6859}" type="pres">
      <dgm:prSet presAssocID="{E44619B7-4D1A-4C23-AAE0-C59EFF4439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A941748-D873-4965-840A-9D3D8EA909DC}" type="pres">
      <dgm:prSet presAssocID="{9DDA0544-B4E7-4B14-BDFA-B674E9896A8D}" presName="linNode" presStyleCnt="0"/>
      <dgm:spPr/>
    </dgm:pt>
    <dgm:pt modelId="{D4311EC6-4EC1-4A1E-BE53-9EA4E96DEFCA}" type="pres">
      <dgm:prSet presAssocID="{9DDA0544-B4E7-4B14-BDFA-B674E9896A8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AC8F36-FAE8-4AC2-880E-405FCD6636EE}" type="pres">
      <dgm:prSet presAssocID="{9DDA0544-B4E7-4B14-BDFA-B674E9896A8D}" presName="childShp" presStyleLbl="bgAccFollowNode1" presStyleIdx="0" presStyleCnt="3" custScaleY="1365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888332-2E2F-447D-B53B-16E5EAA999A8}" type="pres">
      <dgm:prSet presAssocID="{4779414D-7A52-4D41-A83D-DF4E57D43ED1}" presName="spacing" presStyleCnt="0"/>
      <dgm:spPr/>
    </dgm:pt>
    <dgm:pt modelId="{95E32153-5D65-45B5-B389-8F0D2322938F}" type="pres">
      <dgm:prSet presAssocID="{70BDFF6E-7886-49A9-B471-C1DBD8C18B29}" presName="linNode" presStyleCnt="0"/>
      <dgm:spPr/>
    </dgm:pt>
    <dgm:pt modelId="{894AD295-1248-4C5A-8793-5519E3C25D6F}" type="pres">
      <dgm:prSet presAssocID="{70BDFF6E-7886-49A9-B471-C1DBD8C18B2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FFD50-E49D-4E04-8759-EC5B42D9BD24}" type="pres">
      <dgm:prSet presAssocID="{70BDFF6E-7886-49A9-B471-C1DBD8C18B29}" presName="childShp" presStyleLbl="bgAccFollowNode1" presStyleIdx="1" presStyleCnt="3" custScaleY="1321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FEC91E-42C6-41C2-AC2A-C2A12F1CC87C}" type="pres">
      <dgm:prSet presAssocID="{23F2AC3F-293A-479F-BF31-B798585C290F}" presName="spacing" presStyleCnt="0"/>
      <dgm:spPr/>
    </dgm:pt>
    <dgm:pt modelId="{BADD2D2A-D832-41E7-BF0D-86BD1BF74E47}" type="pres">
      <dgm:prSet presAssocID="{9C022772-CCEE-4206-8503-1C2175FE291E}" presName="linNode" presStyleCnt="0"/>
      <dgm:spPr/>
    </dgm:pt>
    <dgm:pt modelId="{637109EC-D216-4DAB-8855-ADFC31B13411}" type="pres">
      <dgm:prSet presAssocID="{9C022772-CCEE-4206-8503-1C2175FE291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8CCD4-0A48-4757-9242-612741E95728}" type="pres">
      <dgm:prSet presAssocID="{9C022772-CCEE-4206-8503-1C2175FE291E}" presName="childShp" presStyleLbl="bgAccFollowNode1" presStyleIdx="2" presStyleCnt="3" custScaleX="111669" custScaleY="1296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CBDCE0-9246-4B34-930A-DFF659351210}" type="presOf" srcId="{70BDFF6E-7886-49A9-B471-C1DBD8C18B29}" destId="{894AD295-1248-4C5A-8793-5519E3C25D6F}" srcOrd="0" destOrd="0" presId="urn:microsoft.com/office/officeart/2005/8/layout/vList6"/>
    <dgm:cxn modelId="{3FDBD231-BFB4-4FA9-855A-4C1703F7F7ED}" type="presOf" srcId="{6DB80488-FD41-4A42-AC65-60429B2DE370}" destId="{A0E8CCD4-0A48-4757-9242-612741E95728}" srcOrd="0" destOrd="1" presId="urn:microsoft.com/office/officeart/2005/8/layout/vList6"/>
    <dgm:cxn modelId="{A9417859-0595-4D9F-86B2-BB709D6F998B}" srcId="{9C022772-CCEE-4206-8503-1C2175FE291E}" destId="{6DB80488-FD41-4A42-AC65-60429B2DE370}" srcOrd="1" destOrd="0" parTransId="{0AE4CF5D-AF6D-4AEA-86F0-422D914343F6}" sibTransId="{853C7E04-FAF2-4715-A2F9-3B4DDDA48BEC}"/>
    <dgm:cxn modelId="{0F272908-66EF-43FD-BAF0-778E14003264}" srcId="{70BDFF6E-7886-49A9-B471-C1DBD8C18B29}" destId="{E6CC5CFF-E9DA-412C-92F3-CAF11F70C00F}" srcOrd="0" destOrd="0" parTransId="{2EEB3FA2-6A01-4042-82B6-AC02ACBC6DE7}" sibTransId="{8DE2E248-B7B7-48C6-B230-011DC343E339}"/>
    <dgm:cxn modelId="{B7B2014D-F2EC-4B5D-8924-34072B99D91B}" type="presOf" srcId="{0B658836-2B7D-42B6-9927-6DC45332E1D4}" destId="{D65FFD50-E49D-4E04-8759-EC5B42D9BD24}" srcOrd="0" destOrd="1" presId="urn:microsoft.com/office/officeart/2005/8/layout/vList6"/>
    <dgm:cxn modelId="{B04FD46E-BE62-433F-B5E7-AF0E9D6DC7CB}" type="presOf" srcId="{5FD8CF4E-BE0F-49A9-A763-842851696AEB}" destId="{A0E8CCD4-0A48-4757-9242-612741E95728}" srcOrd="0" destOrd="2" presId="urn:microsoft.com/office/officeart/2005/8/layout/vList6"/>
    <dgm:cxn modelId="{6A2839D8-71A7-42BF-9A00-090B39BB7EBE}" type="presOf" srcId="{9DDA0544-B4E7-4B14-BDFA-B674E9896A8D}" destId="{D4311EC6-4EC1-4A1E-BE53-9EA4E96DEFCA}" srcOrd="0" destOrd="0" presId="urn:microsoft.com/office/officeart/2005/8/layout/vList6"/>
    <dgm:cxn modelId="{26C2D941-E7C9-4CE1-8EB4-F45FEC637648}" srcId="{E44619B7-4D1A-4C23-AAE0-C59EFF4439B9}" destId="{9C022772-CCEE-4206-8503-1C2175FE291E}" srcOrd="2" destOrd="0" parTransId="{4D62DBED-61CD-42F5-AE3C-515B783A5278}" sibTransId="{5F23F9D9-FB44-4A8B-87CB-BE8E756B0D6D}"/>
    <dgm:cxn modelId="{BFE244E0-3161-42ED-BC17-9FA0CA2B1173}" type="presOf" srcId="{E6BBDE2A-0AAC-4DA8-AE33-BDA06F8870A8}" destId="{49AC8F36-FAE8-4AC2-880E-405FCD6636EE}" srcOrd="0" destOrd="1" presId="urn:microsoft.com/office/officeart/2005/8/layout/vList6"/>
    <dgm:cxn modelId="{351B534C-9C68-4641-B4B7-AA299D05AE7A}" srcId="{70BDFF6E-7886-49A9-B471-C1DBD8C18B29}" destId="{0B658836-2B7D-42B6-9927-6DC45332E1D4}" srcOrd="1" destOrd="0" parTransId="{8314A623-CE1E-49B0-A6E6-21DF78367C40}" sibTransId="{5B2BBEDF-655D-4D24-B0FF-559B48F9EF8E}"/>
    <dgm:cxn modelId="{18845D05-F100-4298-B095-2A1F80A340F3}" srcId="{9C022772-CCEE-4206-8503-1C2175FE291E}" destId="{D70F707D-5A2B-4122-AA66-2A78B61B7BC3}" srcOrd="0" destOrd="0" parTransId="{C821AE9E-DC41-477C-9440-C1C67E3D9202}" sibTransId="{12929C3B-0D8B-4605-A94C-357E66071A34}"/>
    <dgm:cxn modelId="{26284B6A-BC33-4ACE-BD18-BE23870AFA1B}" srcId="{9DDA0544-B4E7-4B14-BDFA-B674E9896A8D}" destId="{6AF595BE-8FC7-4AE7-8DD0-560D26094325}" srcOrd="0" destOrd="0" parTransId="{E31A6413-43A5-4B87-B2FC-B84AB931551F}" sibTransId="{B53714FA-6F46-4256-A82D-7E713150FE97}"/>
    <dgm:cxn modelId="{3E3144A2-10EB-4B8A-A022-4917193E3B81}" type="presOf" srcId="{6AF595BE-8FC7-4AE7-8DD0-560D26094325}" destId="{49AC8F36-FAE8-4AC2-880E-405FCD6636EE}" srcOrd="0" destOrd="0" presId="urn:microsoft.com/office/officeart/2005/8/layout/vList6"/>
    <dgm:cxn modelId="{64CB0094-B436-4422-8183-4950402F8758}" srcId="{E44619B7-4D1A-4C23-AAE0-C59EFF4439B9}" destId="{70BDFF6E-7886-49A9-B471-C1DBD8C18B29}" srcOrd="1" destOrd="0" parTransId="{26D16CD9-569F-4549-B8AF-5F16AC929E1B}" sibTransId="{23F2AC3F-293A-479F-BF31-B798585C290F}"/>
    <dgm:cxn modelId="{D17352F6-421D-4CB3-9F4C-19D6BB2A7F7D}" srcId="{E44619B7-4D1A-4C23-AAE0-C59EFF4439B9}" destId="{9DDA0544-B4E7-4B14-BDFA-B674E9896A8D}" srcOrd="0" destOrd="0" parTransId="{AFCDDA92-CB5C-4B5F-840B-5D62F2DA100B}" sibTransId="{4779414D-7A52-4D41-A83D-DF4E57D43ED1}"/>
    <dgm:cxn modelId="{9C8F5109-E422-4AC0-8BE5-8B0357F2353F}" srcId="{9DDA0544-B4E7-4B14-BDFA-B674E9896A8D}" destId="{E6BBDE2A-0AAC-4DA8-AE33-BDA06F8870A8}" srcOrd="1" destOrd="0" parTransId="{9F5A25A5-5B56-410D-A579-B72490F85FB6}" sibTransId="{4DCD934C-1F38-4F9E-B7C9-367B7359C1B1}"/>
    <dgm:cxn modelId="{9D452811-FF76-42DB-A236-C04FA7E765EA}" type="presOf" srcId="{D70F707D-5A2B-4122-AA66-2A78B61B7BC3}" destId="{A0E8CCD4-0A48-4757-9242-612741E95728}" srcOrd="0" destOrd="0" presId="urn:microsoft.com/office/officeart/2005/8/layout/vList6"/>
    <dgm:cxn modelId="{C35C5033-174C-439A-AEAC-4E64B9405139}" srcId="{9C022772-CCEE-4206-8503-1C2175FE291E}" destId="{5FD8CF4E-BE0F-49A9-A763-842851696AEB}" srcOrd="2" destOrd="0" parTransId="{55A17AF6-6EDA-42AE-9981-2F3A8AA69451}" sibTransId="{F55DF083-AE1D-4C6B-A48C-50160428A2CA}"/>
    <dgm:cxn modelId="{381E6254-F05B-4C98-A5C3-2A164CC0CE75}" type="presOf" srcId="{E44619B7-4D1A-4C23-AAE0-C59EFF4439B9}" destId="{E7B81B21-814F-4383-8977-05CB88FB6859}" srcOrd="0" destOrd="0" presId="urn:microsoft.com/office/officeart/2005/8/layout/vList6"/>
    <dgm:cxn modelId="{DFD04531-D580-4895-BD15-079E00E6F4BF}" type="presOf" srcId="{E6CC5CFF-E9DA-412C-92F3-CAF11F70C00F}" destId="{D65FFD50-E49D-4E04-8759-EC5B42D9BD24}" srcOrd="0" destOrd="0" presId="urn:microsoft.com/office/officeart/2005/8/layout/vList6"/>
    <dgm:cxn modelId="{F1230978-64A0-4291-8805-D8F0A271A4ED}" type="presOf" srcId="{9C022772-CCEE-4206-8503-1C2175FE291E}" destId="{637109EC-D216-4DAB-8855-ADFC31B13411}" srcOrd="0" destOrd="0" presId="urn:microsoft.com/office/officeart/2005/8/layout/vList6"/>
    <dgm:cxn modelId="{5FB57E18-868C-44B0-AA2B-76E5ADF31458}" type="presOf" srcId="{945F637E-D6D6-4794-8819-452B603D955A}" destId="{D65FFD50-E49D-4E04-8759-EC5B42D9BD24}" srcOrd="0" destOrd="2" presId="urn:microsoft.com/office/officeart/2005/8/layout/vList6"/>
    <dgm:cxn modelId="{D3FB987D-9ECC-4991-BC04-2AA5B5838221}" srcId="{70BDFF6E-7886-49A9-B471-C1DBD8C18B29}" destId="{945F637E-D6D6-4794-8819-452B603D955A}" srcOrd="2" destOrd="0" parTransId="{121EAE12-448C-45FE-9BFA-D89457F09E8E}" sibTransId="{D541F27B-4B15-4E5B-96CB-50B14B5CEFE7}"/>
    <dgm:cxn modelId="{1DAF856A-D486-4413-BC8A-CC204F5F01CE}" type="presParOf" srcId="{E7B81B21-814F-4383-8977-05CB88FB6859}" destId="{5A941748-D873-4965-840A-9D3D8EA909DC}" srcOrd="0" destOrd="0" presId="urn:microsoft.com/office/officeart/2005/8/layout/vList6"/>
    <dgm:cxn modelId="{7B06B49C-9B6D-4D85-9961-392D5FCAF32E}" type="presParOf" srcId="{5A941748-D873-4965-840A-9D3D8EA909DC}" destId="{D4311EC6-4EC1-4A1E-BE53-9EA4E96DEFCA}" srcOrd="0" destOrd="0" presId="urn:microsoft.com/office/officeart/2005/8/layout/vList6"/>
    <dgm:cxn modelId="{C4E322BE-4017-4E32-8147-F8BC034C4E0C}" type="presParOf" srcId="{5A941748-D873-4965-840A-9D3D8EA909DC}" destId="{49AC8F36-FAE8-4AC2-880E-405FCD6636EE}" srcOrd="1" destOrd="0" presId="urn:microsoft.com/office/officeart/2005/8/layout/vList6"/>
    <dgm:cxn modelId="{7AFF8BEE-213A-4D0B-8A1C-A728C886C9F0}" type="presParOf" srcId="{E7B81B21-814F-4383-8977-05CB88FB6859}" destId="{00888332-2E2F-447D-B53B-16E5EAA999A8}" srcOrd="1" destOrd="0" presId="urn:microsoft.com/office/officeart/2005/8/layout/vList6"/>
    <dgm:cxn modelId="{49E17638-D0F5-4026-A75A-61C9B372B35A}" type="presParOf" srcId="{E7B81B21-814F-4383-8977-05CB88FB6859}" destId="{95E32153-5D65-45B5-B389-8F0D2322938F}" srcOrd="2" destOrd="0" presId="urn:microsoft.com/office/officeart/2005/8/layout/vList6"/>
    <dgm:cxn modelId="{ED235B44-2B08-4482-B55E-786EE94FA5B3}" type="presParOf" srcId="{95E32153-5D65-45B5-B389-8F0D2322938F}" destId="{894AD295-1248-4C5A-8793-5519E3C25D6F}" srcOrd="0" destOrd="0" presId="urn:microsoft.com/office/officeart/2005/8/layout/vList6"/>
    <dgm:cxn modelId="{232236C1-9AAE-48EE-80B8-EE4E1DBD69A7}" type="presParOf" srcId="{95E32153-5D65-45B5-B389-8F0D2322938F}" destId="{D65FFD50-E49D-4E04-8759-EC5B42D9BD24}" srcOrd="1" destOrd="0" presId="urn:microsoft.com/office/officeart/2005/8/layout/vList6"/>
    <dgm:cxn modelId="{AE700E82-28C0-4D3B-9FF1-62340FEB9B13}" type="presParOf" srcId="{E7B81B21-814F-4383-8977-05CB88FB6859}" destId="{6FFEC91E-42C6-41C2-AC2A-C2A12F1CC87C}" srcOrd="3" destOrd="0" presId="urn:microsoft.com/office/officeart/2005/8/layout/vList6"/>
    <dgm:cxn modelId="{5704B87D-F3C4-4CA5-B3A8-F9C00293684E}" type="presParOf" srcId="{E7B81B21-814F-4383-8977-05CB88FB6859}" destId="{BADD2D2A-D832-41E7-BF0D-86BD1BF74E47}" srcOrd="4" destOrd="0" presId="urn:microsoft.com/office/officeart/2005/8/layout/vList6"/>
    <dgm:cxn modelId="{13F0FC70-BB74-4FBB-ADD0-FC34CC63301C}" type="presParOf" srcId="{BADD2D2A-D832-41E7-BF0D-86BD1BF74E47}" destId="{637109EC-D216-4DAB-8855-ADFC31B13411}" srcOrd="0" destOrd="0" presId="urn:microsoft.com/office/officeart/2005/8/layout/vList6"/>
    <dgm:cxn modelId="{DA4DC8DF-98BD-4A2D-B8F8-0BA952FC1F92}" type="presParOf" srcId="{BADD2D2A-D832-41E7-BF0D-86BD1BF74E47}" destId="{A0E8CCD4-0A48-4757-9242-612741E957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619B7-4D1A-4C23-AAE0-C59EFF4439B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022772-CCEE-4206-8503-1C2175FE291E}">
      <dgm:prSet custT="1"/>
      <dgm:spPr>
        <a:solidFill>
          <a:srgbClr val="C00000"/>
        </a:solidFill>
      </dgm:spPr>
      <dgm:t>
        <a:bodyPr/>
        <a:lstStyle/>
        <a:p>
          <a:r>
            <a:rPr lang="ru-RU" sz="900" dirty="0" smtClean="0"/>
            <a:t>СЭ навыки</a:t>
          </a:r>
          <a:endParaRPr lang="en-GB" sz="900" dirty="0"/>
        </a:p>
      </dgm:t>
    </dgm:pt>
    <dgm:pt modelId="{4D62DBED-61CD-42F5-AE3C-515B783A5278}" type="parTrans" cxnId="{26C2D941-E7C9-4CE1-8EB4-F45FEC637648}">
      <dgm:prSet/>
      <dgm:spPr/>
      <dgm:t>
        <a:bodyPr/>
        <a:lstStyle/>
        <a:p>
          <a:endParaRPr lang="en-GB"/>
        </a:p>
      </dgm:t>
    </dgm:pt>
    <dgm:pt modelId="{5F23F9D9-FB44-4A8B-87CB-BE8E756B0D6D}" type="sibTrans" cxnId="{26C2D941-E7C9-4CE1-8EB4-F45FEC637648}">
      <dgm:prSet/>
      <dgm:spPr/>
      <dgm:t>
        <a:bodyPr/>
        <a:lstStyle/>
        <a:p>
          <a:endParaRPr lang="en-GB"/>
        </a:p>
      </dgm:t>
    </dgm:pt>
    <dgm:pt modelId="{D70F707D-5A2B-4122-AA66-2A78B61B7BC3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 lIns="0" rIns="0" anchor="ctr" anchorCtr="0"/>
        <a:lstStyle/>
        <a:p>
          <a:r>
            <a:rPr lang="ru-RU" sz="800" dirty="0" smtClean="0">
              <a:solidFill>
                <a:schemeClr val="bg2">
                  <a:lumMod val="10000"/>
                </a:schemeClr>
              </a:solidFill>
            </a:rPr>
            <a:t>«БОЛЬШАЯ ПЯТЕРКА»</a:t>
          </a:r>
          <a:endParaRPr lang="en-GB" sz="800" dirty="0">
            <a:solidFill>
              <a:schemeClr val="bg2">
                <a:lumMod val="10000"/>
              </a:schemeClr>
            </a:solidFill>
          </a:endParaRPr>
        </a:p>
      </dgm:t>
    </dgm:pt>
    <dgm:pt modelId="{C821AE9E-DC41-477C-9440-C1C67E3D9202}" type="parTrans" cxnId="{18845D05-F100-4298-B095-2A1F80A340F3}">
      <dgm:prSet/>
      <dgm:spPr/>
      <dgm:t>
        <a:bodyPr/>
        <a:lstStyle/>
        <a:p>
          <a:endParaRPr lang="en-GB"/>
        </a:p>
      </dgm:t>
    </dgm:pt>
    <dgm:pt modelId="{12929C3B-0D8B-4605-A94C-357E66071A34}" type="sibTrans" cxnId="{18845D05-F100-4298-B095-2A1F80A340F3}">
      <dgm:prSet/>
      <dgm:spPr/>
      <dgm:t>
        <a:bodyPr/>
        <a:lstStyle/>
        <a:p>
          <a:endParaRPr lang="en-GB"/>
        </a:p>
      </dgm:t>
    </dgm:pt>
    <dgm:pt modelId="{E6CC5CFF-E9DA-412C-92F3-CAF11F70C00F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 anchor="ctr" anchorCtr="0"/>
        <a:lstStyle/>
        <a:p>
          <a:r>
            <a:rPr lang="ru-RU" sz="800" dirty="0" smtClean="0">
              <a:solidFill>
                <a:schemeClr val="bg2">
                  <a:lumMod val="10000"/>
                </a:schemeClr>
              </a:solidFill>
            </a:rPr>
            <a:t>КРЕАТИВНОСТЬ</a:t>
          </a:r>
          <a:endParaRPr lang="en-GB" sz="800" dirty="0">
            <a:solidFill>
              <a:schemeClr val="bg2">
                <a:lumMod val="10000"/>
              </a:schemeClr>
            </a:solidFill>
          </a:endParaRPr>
        </a:p>
      </dgm:t>
    </dgm:pt>
    <dgm:pt modelId="{8DE2E248-B7B7-48C6-B230-011DC343E339}" type="sibTrans" cxnId="{0F272908-66EF-43FD-BAF0-778E14003264}">
      <dgm:prSet/>
      <dgm:spPr/>
      <dgm:t>
        <a:bodyPr/>
        <a:lstStyle/>
        <a:p>
          <a:endParaRPr lang="en-GB"/>
        </a:p>
      </dgm:t>
    </dgm:pt>
    <dgm:pt modelId="{2EEB3FA2-6A01-4042-82B6-AC02ACBC6DE7}" type="parTrans" cxnId="{0F272908-66EF-43FD-BAF0-778E14003264}">
      <dgm:prSet/>
      <dgm:spPr/>
      <dgm:t>
        <a:bodyPr/>
        <a:lstStyle/>
        <a:p>
          <a:endParaRPr lang="en-GB"/>
        </a:p>
      </dgm:t>
    </dgm:pt>
    <dgm:pt modelId="{70BDFF6E-7886-49A9-B471-C1DBD8C18B29}">
      <dgm:prSet custT="1"/>
      <dgm:spPr>
        <a:solidFill>
          <a:srgbClr val="7030A0"/>
        </a:solidFill>
      </dgm:spPr>
      <dgm:t>
        <a:bodyPr/>
        <a:lstStyle/>
        <a:p>
          <a:r>
            <a:rPr lang="ru-RU" sz="900" dirty="0" smtClean="0"/>
            <a:t>Смешанные когнитивные и СЭ навыки</a:t>
          </a:r>
          <a:endParaRPr lang="en-GB" sz="900" dirty="0"/>
        </a:p>
      </dgm:t>
    </dgm:pt>
    <dgm:pt modelId="{23F2AC3F-293A-479F-BF31-B798585C290F}" type="sibTrans" cxnId="{64CB0094-B436-4422-8183-4950402F8758}">
      <dgm:prSet/>
      <dgm:spPr/>
      <dgm:t>
        <a:bodyPr/>
        <a:lstStyle/>
        <a:p>
          <a:endParaRPr lang="en-GB"/>
        </a:p>
      </dgm:t>
    </dgm:pt>
    <dgm:pt modelId="{26D16CD9-569F-4549-B8AF-5F16AC929E1B}" type="parTrans" cxnId="{64CB0094-B436-4422-8183-4950402F8758}">
      <dgm:prSet/>
      <dgm:spPr/>
      <dgm:t>
        <a:bodyPr/>
        <a:lstStyle/>
        <a:p>
          <a:endParaRPr lang="en-GB"/>
        </a:p>
      </dgm:t>
    </dgm:pt>
    <dgm:pt modelId="{39EEF669-3AF3-441C-86E5-B8B234D0064C}">
      <dgm:prSet custT="1"/>
      <dgm:spPr/>
      <dgm:t>
        <a:bodyPr/>
        <a:lstStyle/>
        <a:p>
          <a:r>
            <a:rPr lang="en-GB" sz="800" dirty="0" smtClean="0">
              <a:solidFill>
                <a:schemeClr val="bg2">
                  <a:lumMod val="10000"/>
                </a:schemeClr>
              </a:solidFill>
            </a:rPr>
            <a:t>15 </a:t>
          </a:r>
          <a:r>
            <a:rPr lang="ru-RU" sz="800" dirty="0" smtClean="0">
              <a:solidFill>
                <a:schemeClr val="bg2">
                  <a:lumMod val="10000"/>
                </a:schemeClr>
              </a:solidFill>
            </a:rPr>
            <a:t>НАВЫКОВ</a:t>
          </a:r>
          <a:endParaRPr lang="en-GB" sz="800" dirty="0">
            <a:solidFill>
              <a:schemeClr val="bg2">
                <a:lumMod val="10000"/>
              </a:schemeClr>
            </a:solidFill>
          </a:endParaRPr>
        </a:p>
      </dgm:t>
    </dgm:pt>
    <dgm:pt modelId="{66B0ED0A-47BD-4A09-A9D2-425ADEFDEDAB}" type="sibTrans" cxnId="{B0928E46-CE77-4A4C-BCF4-DE53EC9D9C26}">
      <dgm:prSet/>
      <dgm:spPr/>
      <dgm:t>
        <a:bodyPr/>
        <a:lstStyle/>
        <a:p>
          <a:endParaRPr lang="en-US"/>
        </a:p>
      </dgm:t>
    </dgm:pt>
    <dgm:pt modelId="{C04F7893-C05A-4A12-95E9-27D7BFBEEB2C}" type="parTrans" cxnId="{B0928E46-CE77-4A4C-BCF4-DE53EC9D9C26}">
      <dgm:prSet/>
      <dgm:spPr/>
      <dgm:t>
        <a:bodyPr/>
        <a:lstStyle/>
        <a:p>
          <a:endParaRPr lang="en-US"/>
        </a:p>
      </dgm:t>
    </dgm:pt>
    <dgm:pt modelId="{E7B81B21-814F-4383-8977-05CB88FB6859}" type="pres">
      <dgm:prSet presAssocID="{E44619B7-4D1A-4C23-AAE0-C59EFF4439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5E32153-5D65-45B5-B389-8F0D2322938F}" type="pres">
      <dgm:prSet presAssocID="{70BDFF6E-7886-49A9-B471-C1DBD8C18B29}" presName="linNode" presStyleCnt="0"/>
      <dgm:spPr/>
    </dgm:pt>
    <dgm:pt modelId="{894AD295-1248-4C5A-8793-5519E3C25D6F}" type="pres">
      <dgm:prSet presAssocID="{70BDFF6E-7886-49A9-B471-C1DBD8C18B2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FFD50-E49D-4E04-8759-EC5B42D9BD24}" type="pres">
      <dgm:prSet presAssocID="{70BDFF6E-7886-49A9-B471-C1DBD8C18B29}" presName="childShp" presStyleLbl="bgAccFollowNode1" presStyleIdx="0" presStyleCnt="2" custLinFactNeighborX="63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FEC91E-42C6-41C2-AC2A-C2A12F1CC87C}" type="pres">
      <dgm:prSet presAssocID="{23F2AC3F-293A-479F-BF31-B798585C290F}" presName="spacing" presStyleCnt="0"/>
      <dgm:spPr/>
    </dgm:pt>
    <dgm:pt modelId="{BADD2D2A-D832-41E7-BF0D-86BD1BF74E47}" type="pres">
      <dgm:prSet presAssocID="{9C022772-CCEE-4206-8503-1C2175FE291E}" presName="linNode" presStyleCnt="0"/>
      <dgm:spPr/>
    </dgm:pt>
    <dgm:pt modelId="{637109EC-D216-4DAB-8855-ADFC31B13411}" type="pres">
      <dgm:prSet presAssocID="{9C022772-CCEE-4206-8503-1C2175FE291E}" presName="parentShp" presStyleLbl="node1" presStyleIdx="1" presStyleCnt="2" custScaleX="1037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8CCD4-0A48-4757-9242-612741E95728}" type="pres">
      <dgm:prSet presAssocID="{9C022772-CCEE-4206-8503-1C2175FE291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272908-66EF-43FD-BAF0-778E14003264}" srcId="{70BDFF6E-7886-49A9-B471-C1DBD8C18B29}" destId="{E6CC5CFF-E9DA-412C-92F3-CAF11F70C00F}" srcOrd="0" destOrd="0" parTransId="{2EEB3FA2-6A01-4042-82B6-AC02ACBC6DE7}" sibTransId="{8DE2E248-B7B7-48C6-B230-011DC343E339}"/>
    <dgm:cxn modelId="{8CB7ED0A-478E-4291-A370-B87F43A563CE}" type="presOf" srcId="{E6CC5CFF-E9DA-412C-92F3-CAF11F70C00F}" destId="{D65FFD50-E49D-4E04-8759-EC5B42D9BD24}" srcOrd="0" destOrd="0" presId="urn:microsoft.com/office/officeart/2005/8/layout/vList6"/>
    <dgm:cxn modelId="{26C2D941-E7C9-4CE1-8EB4-F45FEC637648}" srcId="{E44619B7-4D1A-4C23-AAE0-C59EFF4439B9}" destId="{9C022772-CCEE-4206-8503-1C2175FE291E}" srcOrd="1" destOrd="0" parTransId="{4D62DBED-61CD-42F5-AE3C-515B783A5278}" sibTransId="{5F23F9D9-FB44-4A8B-87CB-BE8E756B0D6D}"/>
    <dgm:cxn modelId="{DA21432C-3913-404D-85AD-BD2061DAA53C}" type="presOf" srcId="{39EEF669-3AF3-441C-86E5-B8B234D0064C}" destId="{A0E8CCD4-0A48-4757-9242-612741E95728}" srcOrd="0" destOrd="1" presId="urn:microsoft.com/office/officeart/2005/8/layout/vList6"/>
    <dgm:cxn modelId="{6430CCE0-4586-40E9-B73F-322AD3DFA458}" type="presOf" srcId="{9C022772-CCEE-4206-8503-1C2175FE291E}" destId="{637109EC-D216-4DAB-8855-ADFC31B13411}" srcOrd="0" destOrd="0" presId="urn:microsoft.com/office/officeart/2005/8/layout/vList6"/>
    <dgm:cxn modelId="{18845D05-F100-4298-B095-2A1F80A340F3}" srcId="{9C022772-CCEE-4206-8503-1C2175FE291E}" destId="{D70F707D-5A2B-4122-AA66-2A78B61B7BC3}" srcOrd="0" destOrd="0" parTransId="{C821AE9E-DC41-477C-9440-C1C67E3D9202}" sibTransId="{12929C3B-0D8B-4605-A94C-357E66071A34}"/>
    <dgm:cxn modelId="{FA619A62-F364-4A50-BB51-2B15001FAE27}" type="presOf" srcId="{70BDFF6E-7886-49A9-B471-C1DBD8C18B29}" destId="{894AD295-1248-4C5A-8793-5519E3C25D6F}" srcOrd="0" destOrd="0" presId="urn:microsoft.com/office/officeart/2005/8/layout/vList6"/>
    <dgm:cxn modelId="{766D1FFE-6456-42BB-9E2C-F1A185D52BAC}" type="presOf" srcId="{D70F707D-5A2B-4122-AA66-2A78B61B7BC3}" destId="{A0E8CCD4-0A48-4757-9242-612741E95728}" srcOrd="0" destOrd="0" presId="urn:microsoft.com/office/officeart/2005/8/layout/vList6"/>
    <dgm:cxn modelId="{64CB0094-B436-4422-8183-4950402F8758}" srcId="{E44619B7-4D1A-4C23-AAE0-C59EFF4439B9}" destId="{70BDFF6E-7886-49A9-B471-C1DBD8C18B29}" srcOrd="0" destOrd="0" parTransId="{26D16CD9-569F-4549-B8AF-5F16AC929E1B}" sibTransId="{23F2AC3F-293A-479F-BF31-B798585C290F}"/>
    <dgm:cxn modelId="{B0928E46-CE77-4A4C-BCF4-DE53EC9D9C26}" srcId="{9C022772-CCEE-4206-8503-1C2175FE291E}" destId="{39EEF669-3AF3-441C-86E5-B8B234D0064C}" srcOrd="1" destOrd="0" parTransId="{C04F7893-C05A-4A12-95E9-27D7BFBEEB2C}" sibTransId="{66B0ED0A-47BD-4A09-A9D2-425ADEFDEDAB}"/>
    <dgm:cxn modelId="{A5CA8FED-3A9F-43E6-8C7A-1AF47505CD68}" type="presOf" srcId="{E44619B7-4D1A-4C23-AAE0-C59EFF4439B9}" destId="{E7B81B21-814F-4383-8977-05CB88FB6859}" srcOrd="0" destOrd="0" presId="urn:microsoft.com/office/officeart/2005/8/layout/vList6"/>
    <dgm:cxn modelId="{8CE25279-3546-4985-92EE-22AD05643A7B}" type="presParOf" srcId="{E7B81B21-814F-4383-8977-05CB88FB6859}" destId="{95E32153-5D65-45B5-B389-8F0D2322938F}" srcOrd="0" destOrd="0" presId="urn:microsoft.com/office/officeart/2005/8/layout/vList6"/>
    <dgm:cxn modelId="{4D0A8B41-0D2D-42DF-B035-F5C2EA4F9882}" type="presParOf" srcId="{95E32153-5D65-45B5-B389-8F0D2322938F}" destId="{894AD295-1248-4C5A-8793-5519E3C25D6F}" srcOrd="0" destOrd="0" presId="urn:microsoft.com/office/officeart/2005/8/layout/vList6"/>
    <dgm:cxn modelId="{3D0FAF18-43FD-4263-A3B0-5D56ACE58482}" type="presParOf" srcId="{95E32153-5D65-45B5-B389-8F0D2322938F}" destId="{D65FFD50-E49D-4E04-8759-EC5B42D9BD24}" srcOrd="1" destOrd="0" presId="urn:microsoft.com/office/officeart/2005/8/layout/vList6"/>
    <dgm:cxn modelId="{C826AA5B-AEBF-495E-99F4-6628064D4925}" type="presParOf" srcId="{E7B81B21-814F-4383-8977-05CB88FB6859}" destId="{6FFEC91E-42C6-41C2-AC2A-C2A12F1CC87C}" srcOrd="1" destOrd="0" presId="urn:microsoft.com/office/officeart/2005/8/layout/vList6"/>
    <dgm:cxn modelId="{014F54D8-BACE-49B1-823A-88EC3E6CB70D}" type="presParOf" srcId="{E7B81B21-814F-4383-8977-05CB88FB6859}" destId="{BADD2D2A-D832-41E7-BF0D-86BD1BF74E47}" srcOrd="2" destOrd="0" presId="urn:microsoft.com/office/officeart/2005/8/layout/vList6"/>
    <dgm:cxn modelId="{2EFA4FF0-E097-4BC5-BC3C-A3FD28402726}" type="presParOf" srcId="{BADD2D2A-D832-41E7-BF0D-86BD1BF74E47}" destId="{637109EC-D216-4DAB-8855-ADFC31B13411}" srcOrd="0" destOrd="0" presId="urn:microsoft.com/office/officeart/2005/8/layout/vList6"/>
    <dgm:cxn modelId="{D578824A-CAC2-4F44-83CF-B73A7F6C30B0}" type="presParOf" srcId="{BADD2D2A-D832-41E7-BF0D-86BD1BF74E47}" destId="{A0E8CCD4-0A48-4757-9242-612741E957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619B7-4D1A-4C23-AAE0-C59EFF4439B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DA0544-B4E7-4B14-BDFA-B674E9896A8D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900" dirty="0" smtClean="0"/>
            <a:t>Когнитивные навыки</a:t>
          </a:r>
          <a:endParaRPr lang="en-GB" sz="900" dirty="0"/>
        </a:p>
      </dgm:t>
    </dgm:pt>
    <dgm:pt modelId="{AFCDDA92-CB5C-4B5F-840B-5D62F2DA100B}" type="parTrans" cxnId="{D17352F6-421D-4CB3-9F4C-19D6BB2A7F7D}">
      <dgm:prSet/>
      <dgm:spPr/>
      <dgm:t>
        <a:bodyPr/>
        <a:lstStyle/>
        <a:p>
          <a:endParaRPr lang="en-GB"/>
        </a:p>
      </dgm:t>
    </dgm:pt>
    <dgm:pt modelId="{4779414D-7A52-4D41-A83D-DF4E57D43ED1}" type="sibTrans" cxnId="{D17352F6-421D-4CB3-9F4C-19D6BB2A7F7D}">
      <dgm:prSet/>
      <dgm:spPr/>
      <dgm:t>
        <a:bodyPr/>
        <a:lstStyle/>
        <a:p>
          <a:endParaRPr lang="en-GB"/>
        </a:p>
      </dgm:t>
    </dgm:pt>
    <dgm:pt modelId="{70BDFF6E-7886-49A9-B471-C1DBD8C18B29}">
      <dgm:prSet custT="1"/>
      <dgm:spPr>
        <a:solidFill>
          <a:srgbClr val="7030A0"/>
        </a:solidFill>
      </dgm:spPr>
      <dgm:t>
        <a:bodyPr/>
        <a:lstStyle/>
        <a:p>
          <a:r>
            <a:rPr lang="ru-RU" sz="900" dirty="0" smtClean="0"/>
            <a:t>Смешанные </a:t>
          </a:r>
          <a:r>
            <a:rPr lang="ru-RU" sz="900" dirty="0" smtClean="0"/>
            <a:t>когнитивные и СЭ навыки</a:t>
          </a:r>
          <a:endParaRPr lang="en-GB" sz="900" dirty="0"/>
        </a:p>
      </dgm:t>
    </dgm:pt>
    <dgm:pt modelId="{26D16CD9-569F-4549-B8AF-5F16AC929E1B}" type="parTrans" cxnId="{64CB0094-B436-4422-8183-4950402F8758}">
      <dgm:prSet/>
      <dgm:spPr/>
      <dgm:t>
        <a:bodyPr/>
        <a:lstStyle/>
        <a:p>
          <a:endParaRPr lang="en-GB"/>
        </a:p>
      </dgm:t>
    </dgm:pt>
    <dgm:pt modelId="{23F2AC3F-293A-479F-BF31-B798585C290F}" type="sibTrans" cxnId="{64CB0094-B436-4422-8183-4950402F8758}">
      <dgm:prSet/>
      <dgm:spPr/>
      <dgm:t>
        <a:bodyPr/>
        <a:lstStyle/>
        <a:p>
          <a:endParaRPr lang="en-GB"/>
        </a:p>
      </dgm:t>
    </dgm:pt>
    <dgm:pt modelId="{6AF595BE-8FC7-4AE7-8DD0-560D26094325}">
      <dgm:prSet custT="1"/>
      <dgm:spPr/>
      <dgm:t>
        <a:bodyPr tIns="0" anchor="ctr" anchorCtr="0"/>
        <a:lstStyle/>
        <a:p>
          <a:r>
            <a:rPr lang="ru-RU" sz="600" dirty="0" smtClean="0">
              <a:solidFill>
                <a:schemeClr val="bg2">
                  <a:lumMod val="10000"/>
                </a:schemeClr>
              </a:solidFill>
            </a:rPr>
            <a:t>ЧТЕНИЕ</a:t>
          </a:r>
          <a:endParaRPr lang="en-GB" sz="600" dirty="0">
            <a:solidFill>
              <a:schemeClr val="bg2">
                <a:lumMod val="10000"/>
              </a:schemeClr>
            </a:solidFill>
          </a:endParaRPr>
        </a:p>
      </dgm:t>
    </dgm:pt>
    <dgm:pt modelId="{E31A6413-43A5-4B87-B2FC-B84AB931551F}" type="parTrans" cxnId="{26284B6A-BC33-4ACE-BD18-BE23870AFA1B}">
      <dgm:prSet/>
      <dgm:spPr/>
      <dgm:t>
        <a:bodyPr/>
        <a:lstStyle/>
        <a:p>
          <a:endParaRPr lang="en-GB"/>
        </a:p>
      </dgm:t>
    </dgm:pt>
    <dgm:pt modelId="{B53714FA-6F46-4256-A82D-7E713150FE97}" type="sibTrans" cxnId="{26284B6A-BC33-4ACE-BD18-BE23870AFA1B}">
      <dgm:prSet/>
      <dgm:spPr/>
      <dgm:t>
        <a:bodyPr/>
        <a:lstStyle/>
        <a:p>
          <a:endParaRPr lang="en-GB"/>
        </a:p>
      </dgm:t>
    </dgm:pt>
    <dgm:pt modelId="{E6CC5CFF-E9DA-412C-92F3-CAF11F70C00F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 lIns="0" anchor="ctr" anchorCtr="0"/>
        <a:lstStyle/>
        <a:p>
          <a:r>
            <a:rPr lang="ru-RU" sz="600" dirty="0" smtClean="0">
              <a:solidFill>
                <a:schemeClr val="bg2">
                  <a:lumMod val="10000"/>
                </a:schemeClr>
              </a:solidFill>
            </a:rPr>
            <a:t>КОЛЛЕКТИВНОЕ РЕШЕНИЕ ПРОБЛЕМ</a:t>
          </a:r>
          <a:endParaRPr lang="en-GB" sz="600" dirty="0">
            <a:solidFill>
              <a:schemeClr val="bg2">
                <a:lumMod val="10000"/>
              </a:schemeClr>
            </a:solidFill>
          </a:endParaRPr>
        </a:p>
      </dgm:t>
    </dgm:pt>
    <dgm:pt modelId="{2EEB3FA2-6A01-4042-82B6-AC02ACBC6DE7}" type="parTrans" cxnId="{0F272908-66EF-43FD-BAF0-778E14003264}">
      <dgm:prSet/>
      <dgm:spPr/>
      <dgm:t>
        <a:bodyPr/>
        <a:lstStyle/>
        <a:p>
          <a:endParaRPr lang="en-GB"/>
        </a:p>
      </dgm:t>
    </dgm:pt>
    <dgm:pt modelId="{8DE2E248-B7B7-48C6-B230-011DC343E339}" type="sibTrans" cxnId="{0F272908-66EF-43FD-BAF0-778E14003264}">
      <dgm:prSet/>
      <dgm:spPr/>
      <dgm:t>
        <a:bodyPr/>
        <a:lstStyle/>
        <a:p>
          <a:endParaRPr lang="en-GB"/>
        </a:p>
      </dgm:t>
    </dgm:pt>
    <dgm:pt modelId="{9C022772-CCEE-4206-8503-1C2175FE291E}">
      <dgm:prSet custT="1"/>
      <dgm:spPr>
        <a:solidFill>
          <a:srgbClr val="C00000"/>
        </a:solidFill>
      </dgm:spPr>
      <dgm:t>
        <a:bodyPr/>
        <a:lstStyle/>
        <a:p>
          <a:r>
            <a:rPr lang="ru-RU" sz="900" dirty="0" smtClean="0"/>
            <a:t>СЭ навыки</a:t>
          </a:r>
          <a:endParaRPr lang="en-GB" sz="900" dirty="0"/>
        </a:p>
      </dgm:t>
    </dgm:pt>
    <dgm:pt modelId="{4D62DBED-61CD-42F5-AE3C-515B783A5278}" type="parTrans" cxnId="{26C2D941-E7C9-4CE1-8EB4-F45FEC637648}">
      <dgm:prSet/>
      <dgm:spPr/>
      <dgm:t>
        <a:bodyPr/>
        <a:lstStyle/>
        <a:p>
          <a:endParaRPr lang="en-GB"/>
        </a:p>
      </dgm:t>
    </dgm:pt>
    <dgm:pt modelId="{5F23F9D9-FB44-4A8B-87CB-BE8E756B0D6D}" type="sibTrans" cxnId="{26C2D941-E7C9-4CE1-8EB4-F45FEC637648}">
      <dgm:prSet/>
      <dgm:spPr/>
      <dgm:t>
        <a:bodyPr/>
        <a:lstStyle/>
        <a:p>
          <a:endParaRPr lang="en-GB"/>
        </a:p>
      </dgm:t>
    </dgm:pt>
    <dgm:pt modelId="{D70F707D-5A2B-4122-AA66-2A78B61B7BC3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 lIns="0" rIns="0"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РАЗЛИЧНЫЕ ШКАЛЫ </a:t>
          </a:r>
          <a:r>
            <a:rPr lang="en-US" sz="700" dirty="0" smtClean="0">
              <a:solidFill>
                <a:schemeClr val="bg2">
                  <a:lumMod val="10000"/>
                </a:schemeClr>
              </a:solidFill>
            </a:rPr>
            <a:t>PISA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C821AE9E-DC41-477C-9440-C1C67E3D9202}" type="parTrans" cxnId="{18845D05-F100-4298-B095-2A1F80A340F3}">
      <dgm:prSet/>
      <dgm:spPr/>
      <dgm:t>
        <a:bodyPr/>
        <a:lstStyle/>
        <a:p>
          <a:endParaRPr lang="en-GB"/>
        </a:p>
      </dgm:t>
    </dgm:pt>
    <dgm:pt modelId="{12929C3B-0D8B-4605-A94C-357E66071A34}" type="sibTrans" cxnId="{18845D05-F100-4298-B095-2A1F80A340F3}">
      <dgm:prSet/>
      <dgm:spPr/>
      <dgm:t>
        <a:bodyPr/>
        <a:lstStyle/>
        <a:p>
          <a:endParaRPr lang="en-GB"/>
        </a:p>
      </dgm:t>
    </dgm:pt>
    <dgm:pt modelId="{945F637E-D6D6-4794-8819-452B603D955A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 lIns="0" anchor="ctr" anchorCtr="0"/>
        <a:lstStyle/>
        <a:p>
          <a:r>
            <a:rPr lang="ru-RU" sz="600" dirty="0" smtClean="0">
              <a:solidFill>
                <a:schemeClr val="bg2">
                  <a:lumMod val="10000"/>
                </a:schemeClr>
              </a:solidFill>
            </a:rPr>
            <a:t>КРЕАТИВНОСТЬ</a:t>
          </a:r>
          <a:endParaRPr lang="en-GB" sz="600" dirty="0">
            <a:solidFill>
              <a:schemeClr val="bg2">
                <a:lumMod val="10000"/>
              </a:schemeClr>
            </a:solidFill>
          </a:endParaRPr>
        </a:p>
      </dgm:t>
    </dgm:pt>
    <dgm:pt modelId="{121EAE12-448C-45FE-9BFA-D89457F09E8E}" type="parTrans" cxnId="{D3FB987D-9ECC-4991-BC04-2AA5B5838221}">
      <dgm:prSet/>
      <dgm:spPr/>
      <dgm:t>
        <a:bodyPr/>
        <a:lstStyle/>
        <a:p>
          <a:endParaRPr lang="en-GB"/>
        </a:p>
      </dgm:t>
    </dgm:pt>
    <dgm:pt modelId="{D541F27B-4B15-4E5B-96CB-50B14B5CEFE7}" type="sibTrans" cxnId="{D3FB987D-9ECC-4991-BC04-2AA5B5838221}">
      <dgm:prSet/>
      <dgm:spPr/>
      <dgm:t>
        <a:bodyPr/>
        <a:lstStyle/>
        <a:p>
          <a:endParaRPr lang="en-GB"/>
        </a:p>
      </dgm:t>
    </dgm:pt>
    <dgm:pt modelId="{520E2E27-2932-4B85-922B-4DE57E3F01E4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 lIns="0" rIns="0" anchor="ctr" anchorCtr="0"/>
        <a:lstStyle/>
        <a:p>
          <a:r>
            <a:rPr lang="en-GB" sz="700" dirty="0" smtClean="0">
              <a:solidFill>
                <a:schemeClr val="bg2">
                  <a:lumMod val="10000"/>
                </a:schemeClr>
              </a:solidFill>
            </a:rPr>
            <a:t>SSES 1</a:t>
          </a:r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5 НАВЫКОВ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D7618C0A-7F3E-4C80-A22B-CECD1FB707ED}" type="parTrans" cxnId="{EDA4A4B1-CCED-46C4-A1D2-E08F773BB8AA}">
      <dgm:prSet/>
      <dgm:spPr/>
      <dgm:t>
        <a:bodyPr/>
        <a:lstStyle/>
        <a:p>
          <a:endParaRPr lang="en-US"/>
        </a:p>
      </dgm:t>
    </dgm:pt>
    <dgm:pt modelId="{02268EBA-5337-4F66-AF5A-5E508BF7EF44}" type="sibTrans" cxnId="{EDA4A4B1-CCED-46C4-A1D2-E08F773BB8AA}">
      <dgm:prSet/>
      <dgm:spPr/>
      <dgm:t>
        <a:bodyPr/>
        <a:lstStyle/>
        <a:p>
          <a:endParaRPr lang="en-US"/>
        </a:p>
      </dgm:t>
    </dgm:pt>
    <dgm:pt modelId="{0B658836-2B7D-42B6-9927-6DC45332E1D4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 lIns="0" anchor="ctr" anchorCtr="0"/>
        <a:lstStyle/>
        <a:p>
          <a:r>
            <a:rPr lang="ru-RU" sz="600" dirty="0" smtClean="0">
              <a:solidFill>
                <a:schemeClr val="bg2">
                  <a:lumMod val="10000"/>
                </a:schemeClr>
              </a:solidFill>
            </a:rPr>
            <a:t>ГЛОБАЛЬНЫЕ КОМПЕТЕНЦИИ</a:t>
          </a:r>
          <a:endParaRPr lang="en-GB" sz="600" dirty="0">
            <a:solidFill>
              <a:schemeClr val="bg2">
                <a:lumMod val="10000"/>
              </a:schemeClr>
            </a:solidFill>
          </a:endParaRPr>
        </a:p>
      </dgm:t>
    </dgm:pt>
    <dgm:pt modelId="{5B2BBEDF-655D-4D24-B0FF-559B48F9EF8E}" type="sibTrans" cxnId="{351B534C-9C68-4641-B4B7-AA299D05AE7A}">
      <dgm:prSet/>
      <dgm:spPr/>
      <dgm:t>
        <a:bodyPr/>
        <a:lstStyle/>
        <a:p>
          <a:endParaRPr lang="en-GB"/>
        </a:p>
      </dgm:t>
    </dgm:pt>
    <dgm:pt modelId="{8314A623-CE1E-49B0-A6E6-21DF78367C40}" type="parTrans" cxnId="{351B534C-9C68-4641-B4B7-AA299D05AE7A}">
      <dgm:prSet/>
      <dgm:spPr/>
      <dgm:t>
        <a:bodyPr/>
        <a:lstStyle/>
        <a:p>
          <a:endParaRPr lang="en-GB"/>
        </a:p>
      </dgm:t>
    </dgm:pt>
    <dgm:pt modelId="{DC9F1A21-B6BE-4BFE-80E7-C06EC9796D9A}">
      <dgm:prSet custT="1"/>
      <dgm:spPr/>
      <dgm:t>
        <a:bodyPr tIns="0" anchor="ctr" anchorCtr="0"/>
        <a:lstStyle/>
        <a:p>
          <a:r>
            <a:rPr lang="ru-RU" sz="600" dirty="0" smtClean="0">
              <a:solidFill>
                <a:schemeClr val="bg2">
                  <a:lumMod val="10000"/>
                </a:schemeClr>
              </a:solidFill>
            </a:rPr>
            <a:t>МАТЕМАТИКА</a:t>
          </a:r>
          <a:endParaRPr lang="en-GB" sz="600" dirty="0">
            <a:solidFill>
              <a:schemeClr val="bg2">
                <a:lumMod val="10000"/>
              </a:schemeClr>
            </a:solidFill>
          </a:endParaRPr>
        </a:p>
      </dgm:t>
    </dgm:pt>
    <dgm:pt modelId="{BDBB2981-49F9-48DD-97B9-FCD86B486F56}" type="sibTrans" cxnId="{95CD241B-558A-48E4-B106-678760A54A28}">
      <dgm:prSet/>
      <dgm:spPr/>
      <dgm:t>
        <a:bodyPr/>
        <a:lstStyle/>
        <a:p>
          <a:endParaRPr lang="ru-RU"/>
        </a:p>
      </dgm:t>
    </dgm:pt>
    <dgm:pt modelId="{28CA8F9A-177C-45B0-94EB-2E9215571C70}" type="parTrans" cxnId="{95CD241B-558A-48E4-B106-678760A54A28}">
      <dgm:prSet/>
      <dgm:spPr/>
      <dgm:t>
        <a:bodyPr/>
        <a:lstStyle/>
        <a:p>
          <a:endParaRPr lang="ru-RU"/>
        </a:p>
      </dgm:t>
    </dgm:pt>
    <dgm:pt modelId="{EA2EAB00-12DE-43C8-9BDF-1C2699A6FF4C}">
      <dgm:prSet custT="1"/>
      <dgm:spPr/>
      <dgm:t>
        <a:bodyPr tIns="0" anchor="ctr" anchorCtr="0"/>
        <a:lstStyle/>
        <a:p>
          <a:r>
            <a:rPr lang="ru-RU" sz="600" dirty="0" smtClean="0">
              <a:solidFill>
                <a:schemeClr val="bg2">
                  <a:lumMod val="10000"/>
                </a:schemeClr>
              </a:solidFill>
            </a:rPr>
            <a:t>ЕСТЕСТВЕННЫЕ НАУКИ</a:t>
          </a:r>
          <a:endParaRPr lang="en-GB" sz="600" dirty="0">
            <a:solidFill>
              <a:schemeClr val="bg2">
                <a:lumMod val="10000"/>
              </a:schemeClr>
            </a:solidFill>
          </a:endParaRPr>
        </a:p>
      </dgm:t>
    </dgm:pt>
    <dgm:pt modelId="{358BC04C-2E7B-4A3A-8293-9FCAC8DFADC3}" type="sibTrans" cxnId="{90245857-07CD-410C-ACAB-3AC4A6EE73BD}">
      <dgm:prSet/>
      <dgm:spPr/>
      <dgm:t>
        <a:bodyPr/>
        <a:lstStyle/>
        <a:p>
          <a:endParaRPr lang="en-GB"/>
        </a:p>
      </dgm:t>
    </dgm:pt>
    <dgm:pt modelId="{D4A81F63-4EB4-46B1-ADDC-E62B50ED9994}" type="parTrans" cxnId="{90245857-07CD-410C-ACAB-3AC4A6EE73BD}">
      <dgm:prSet/>
      <dgm:spPr/>
      <dgm:t>
        <a:bodyPr/>
        <a:lstStyle/>
        <a:p>
          <a:endParaRPr lang="en-GB"/>
        </a:p>
      </dgm:t>
    </dgm:pt>
    <dgm:pt modelId="{E7B81B21-814F-4383-8977-05CB88FB6859}" type="pres">
      <dgm:prSet presAssocID="{E44619B7-4D1A-4C23-AAE0-C59EFF4439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A941748-D873-4965-840A-9D3D8EA909DC}" type="pres">
      <dgm:prSet presAssocID="{9DDA0544-B4E7-4B14-BDFA-B674E9896A8D}" presName="linNode" presStyleCnt="0"/>
      <dgm:spPr/>
    </dgm:pt>
    <dgm:pt modelId="{D4311EC6-4EC1-4A1E-BE53-9EA4E96DEFCA}" type="pres">
      <dgm:prSet presAssocID="{9DDA0544-B4E7-4B14-BDFA-B674E9896A8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AC8F36-FAE8-4AC2-880E-405FCD6636EE}" type="pres">
      <dgm:prSet presAssocID="{9DDA0544-B4E7-4B14-BDFA-B674E9896A8D}" presName="childShp" presStyleLbl="bgAccFollowNode1" presStyleIdx="0" presStyleCnt="3" custLinFactNeighborX="-1137" custLinFactNeighborY="-23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888332-2E2F-447D-B53B-16E5EAA999A8}" type="pres">
      <dgm:prSet presAssocID="{4779414D-7A52-4D41-A83D-DF4E57D43ED1}" presName="spacing" presStyleCnt="0"/>
      <dgm:spPr/>
    </dgm:pt>
    <dgm:pt modelId="{95E32153-5D65-45B5-B389-8F0D2322938F}" type="pres">
      <dgm:prSet presAssocID="{70BDFF6E-7886-49A9-B471-C1DBD8C18B29}" presName="linNode" presStyleCnt="0"/>
      <dgm:spPr/>
    </dgm:pt>
    <dgm:pt modelId="{894AD295-1248-4C5A-8793-5519E3C25D6F}" type="pres">
      <dgm:prSet presAssocID="{70BDFF6E-7886-49A9-B471-C1DBD8C18B29}" presName="parentShp" presStyleLbl="node1" presStyleIdx="1" presStyleCnt="3" custScaleX="94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FFD50-E49D-4E04-8759-EC5B42D9BD24}" type="pres">
      <dgm:prSet presAssocID="{70BDFF6E-7886-49A9-B471-C1DBD8C18B2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FEC91E-42C6-41C2-AC2A-C2A12F1CC87C}" type="pres">
      <dgm:prSet presAssocID="{23F2AC3F-293A-479F-BF31-B798585C290F}" presName="spacing" presStyleCnt="0"/>
      <dgm:spPr/>
    </dgm:pt>
    <dgm:pt modelId="{BADD2D2A-D832-41E7-BF0D-86BD1BF74E47}" type="pres">
      <dgm:prSet presAssocID="{9C022772-CCEE-4206-8503-1C2175FE291E}" presName="linNode" presStyleCnt="0"/>
      <dgm:spPr/>
    </dgm:pt>
    <dgm:pt modelId="{637109EC-D216-4DAB-8855-ADFC31B13411}" type="pres">
      <dgm:prSet presAssocID="{9C022772-CCEE-4206-8503-1C2175FE291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8CCD4-0A48-4757-9242-612741E95728}" type="pres">
      <dgm:prSet presAssocID="{9C022772-CCEE-4206-8503-1C2175FE291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0245857-07CD-410C-ACAB-3AC4A6EE73BD}" srcId="{9DDA0544-B4E7-4B14-BDFA-B674E9896A8D}" destId="{EA2EAB00-12DE-43C8-9BDF-1C2699A6FF4C}" srcOrd="2" destOrd="0" parTransId="{D4A81F63-4EB4-46B1-ADDC-E62B50ED9994}" sibTransId="{358BC04C-2E7B-4A3A-8293-9FCAC8DFADC3}"/>
    <dgm:cxn modelId="{26C2D941-E7C9-4CE1-8EB4-F45FEC637648}" srcId="{E44619B7-4D1A-4C23-AAE0-C59EFF4439B9}" destId="{9C022772-CCEE-4206-8503-1C2175FE291E}" srcOrd="2" destOrd="0" parTransId="{4D62DBED-61CD-42F5-AE3C-515B783A5278}" sibTransId="{5F23F9D9-FB44-4A8B-87CB-BE8E756B0D6D}"/>
    <dgm:cxn modelId="{5C630C4A-C039-4DDB-957F-2F0A05CEEFA4}" type="presOf" srcId="{9DDA0544-B4E7-4B14-BDFA-B674E9896A8D}" destId="{D4311EC6-4EC1-4A1E-BE53-9EA4E96DEFCA}" srcOrd="0" destOrd="0" presId="urn:microsoft.com/office/officeart/2005/8/layout/vList6"/>
    <dgm:cxn modelId="{95CD241B-558A-48E4-B106-678760A54A28}" srcId="{9DDA0544-B4E7-4B14-BDFA-B674E9896A8D}" destId="{DC9F1A21-B6BE-4BFE-80E7-C06EC9796D9A}" srcOrd="1" destOrd="0" parTransId="{28CA8F9A-177C-45B0-94EB-2E9215571C70}" sibTransId="{BDBB2981-49F9-48DD-97B9-FCD86B486F56}"/>
    <dgm:cxn modelId="{0F7E1628-4891-4B80-B9D3-E4FACBD82993}" type="presOf" srcId="{D70F707D-5A2B-4122-AA66-2A78B61B7BC3}" destId="{A0E8CCD4-0A48-4757-9242-612741E95728}" srcOrd="0" destOrd="0" presId="urn:microsoft.com/office/officeart/2005/8/layout/vList6"/>
    <dgm:cxn modelId="{EDA4A4B1-CCED-46C4-A1D2-E08F773BB8AA}" srcId="{9C022772-CCEE-4206-8503-1C2175FE291E}" destId="{520E2E27-2932-4B85-922B-4DE57E3F01E4}" srcOrd="1" destOrd="0" parTransId="{D7618C0A-7F3E-4C80-A22B-CECD1FB707ED}" sibTransId="{02268EBA-5337-4F66-AF5A-5E508BF7EF44}"/>
    <dgm:cxn modelId="{0F272908-66EF-43FD-BAF0-778E14003264}" srcId="{70BDFF6E-7886-49A9-B471-C1DBD8C18B29}" destId="{E6CC5CFF-E9DA-412C-92F3-CAF11F70C00F}" srcOrd="0" destOrd="0" parTransId="{2EEB3FA2-6A01-4042-82B6-AC02ACBC6DE7}" sibTransId="{8DE2E248-B7B7-48C6-B230-011DC343E339}"/>
    <dgm:cxn modelId="{62AE4BAE-B376-4D9F-A53A-E6C7E085FE56}" type="presOf" srcId="{0B658836-2B7D-42B6-9927-6DC45332E1D4}" destId="{D65FFD50-E49D-4E04-8759-EC5B42D9BD24}" srcOrd="0" destOrd="1" presId="urn:microsoft.com/office/officeart/2005/8/layout/vList6"/>
    <dgm:cxn modelId="{E4BAB391-60F0-456E-911C-540B440CF1D8}" type="presOf" srcId="{DC9F1A21-B6BE-4BFE-80E7-C06EC9796D9A}" destId="{49AC8F36-FAE8-4AC2-880E-405FCD6636EE}" srcOrd="0" destOrd="1" presId="urn:microsoft.com/office/officeart/2005/8/layout/vList6"/>
    <dgm:cxn modelId="{64CB0094-B436-4422-8183-4950402F8758}" srcId="{E44619B7-4D1A-4C23-AAE0-C59EFF4439B9}" destId="{70BDFF6E-7886-49A9-B471-C1DBD8C18B29}" srcOrd="1" destOrd="0" parTransId="{26D16CD9-569F-4549-B8AF-5F16AC929E1B}" sibTransId="{23F2AC3F-293A-479F-BF31-B798585C290F}"/>
    <dgm:cxn modelId="{351B534C-9C68-4641-B4B7-AA299D05AE7A}" srcId="{70BDFF6E-7886-49A9-B471-C1DBD8C18B29}" destId="{0B658836-2B7D-42B6-9927-6DC45332E1D4}" srcOrd="1" destOrd="0" parTransId="{8314A623-CE1E-49B0-A6E6-21DF78367C40}" sibTransId="{5B2BBEDF-655D-4D24-B0FF-559B48F9EF8E}"/>
    <dgm:cxn modelId="{FB6E43AF-9BE1-4473-A314-43124B3C8981}" type="presOf" srcId="{EA2EAB00-12DE-43C8-9BDF-1C2699A6FF4C}" destId="{49AC8F36-FAE8-4AC2-880E-405FCD6636EE}" srcOrd="0" destOrd="2" presId="urn:microsoft.com/office/officeart/2005/8/layout/vList6"/>
    <dgm:cxn modelId="{26284B6A-BC33-4ACE-BD18-BE23870AFA1B}" srcId="{9DDA0544-B4E7-4B14-BDFA-B674E9896A8D}" destId="{6AF595BE-8FC7-4AE7-8DD0-560D26094325}" srcOrd="0" destOrd="0" parTransId="{E31A6413-43A5-4B87-B2FC-B84AB931551F}" sibTransId="{B53714FA-6F46-4256-A82D-7E713150FE97}"/>
    <dgm:cxn modelId="{D17352F6-421D-4CB3-9F4C-19D6BB2A7F7D}" srcId="{E44619B7-4D1A-4C23-AAE0-C59EFF4439B9}" destId="{9DDA0544-B4E7-4B14-BDFA-B674E9896A8D}" srcOrd="0" destOrd="0" parTransId="{AFCDDA92-CB5C-4B5F-840B-5D62F2DA100B}" sibTransId="{4779414D-7A52-4D41-A83D-DF4E57D43ED1}"/>
    <dgm:cxn modelId="{1C81341F-FE2C-4CF4-B345-F767C235EF0B}" type="presOf" srcId="{520E2E27-2932-4B85-922B-4DE57E3F01E4}" destId="{A0E8CCD4-0A48-4757-9242-612741E95728}" srcOrd="0" destOrd="1" presId="urn:microsoft.com/office/officeart/2005/8/layout/vList6"/>
    <dgm:cxn modelId="{9EFF071B-7B58-4D5A-B5B7-86BCD6F0A5AA}" type="presOf" srcId="{E44619B7-4D1A-4C23-AAE0-C59EFF4439B9}" destId="{E7B81B21-814F-4383-8977-05CB88FB6859}" srcOrd="0" destOrd="0" presId="urn:microsoft.com/office/officeart/2005/8/layout/vList6"/>
    <dgm:cxn modelId="{C41EBA83-207C-489F-8194-7273E79FA9D8}" type="presOf" srcId="{945F637E-D6D6-4794-8819-452B603D955A}" destId="{D65FFD50-E49D-4E04-8759-EC5B42D9BD24}" srcOrd="0" destOrd="2" presId="urn:microsoft.com/office/officeart/2005/8/layout/vList6"/>
    <dgm:cxn modelId="{4ADA9EE5-9BAD-4CEC-B1F3-19E23BABFAFB}" type="presOf" srcId="{6AF595BE-8FC7-4AE7-8DD0-560D26094325}" destId="{49AC8F36-FAE8-4AC2-880E-405FCD6636EE}" srcOrd="0" destOrd="0" presId="urn:microsoft.com/office/officeart/2005/8/layout/vList6"/>
    <dgm:cxn modelId="{374D31D6-8643-4340-AFC4-FFECF24DBEA8}" type="presOf" srcId="{E6CC5CFF-E9DA-412C-92F3-CAF11F70C00F}" destId="{D65FFD50-E49D-4E04-8759-EC5B42D9BD24}" srcOrd="0" destOrd="0" presId="urn:microsoft.com/office/officeart/2005/8/layout/vList6"/>
    <dgm:cxn modelId="{D3FB987D-9ECC-4991-BC04-2AA5B5838221}" srcId="{70BDFF6E-7886-49A9-B471-C1DBD8C18B29}" destId="{945F637E-D6D6-4794-8819-452B603D955A}" srcOrd="2" destOrd="0" parTransId="{121EAE12-448C-45FE-9BFA-D89457F09E8E}" sibTransId="{D541F27B-4B15-4E5B-96CB-50B14B5CEFE7}"/>
    <dgm:cxn modelId="{79F5E096-D697-4826-8450-60B5BEB07DA6}" type="presOf" srcId="{70BDFF6E-7886-49A9-B471-C1DBD8C18B29}" destId="{894AD295-1248-4C5A-8793-5519E3C25D6F}" srcOrd="0" destOrd="0" presId="urn:microsoft.com/office/officeart/2005/8/layout/vList6"/>
    <dgm:cxn modelId="{BF0FBD76-357B-4D3D-B5AE-C7984C93F4C2}" type="presOf" srcId="{9C022772-CCEE-4206-8503-1C2175FE291E}" destId="{637109EC-D216-4DAB-8855-ADFC31B13411}" srcOrd="0" destOrd="0" presId="urn:microsoft.com/office/officeart/2005/8/layout/vList6"/>
    <dgm:cxn modelId="{18845D05-F100-4298-B095-2A1F80A340F3}" srcId="{9C022772-CCEE-4206-8503-1C2175FE291E}" destId="{D70F707D-5A2B-4122-AA66-2A78B61B7BC3}" srcOrd="0" destOrd="0" parTransId="{C821AE9E-DC41-477C-9440-C1C67E3D9202}" sibTransId="{12929C3B-0D8B-4605-A94C-357E66071A34}"/>
    <dgm:cxn modelId="{D460AFB3-E9E0-43B3-8FB8-93C42252E56F}" type="presParOf" srcId="{E7B81B21-814F-4383-8977-05CB88FB6859}" destId="{5A941748-D873-4965-840A-9D3D8EA909DC}" srcOrd="0" destOrd="0" presId="urn:microsoft.com/office/officeart/2005/8/layout/vList6"/>
    <dgm:cxn modelId="{9EC5893C-6B5E-4EF0-B338-A86AA495B250}" type="presParOf" srcId="{5A941748-D873-4965-840A-9D3D8EA909DC}" destId="{D4311EC6-4EC1-4A1E-BE53-9EA4E96DEFCA}" srcOrd="0" destOrd="0" presId="urn:microsoft.com/office/officeart/2005/8/layout/vList6"/>
    <dgm:cxn modelId="{0D526008-9F74-4F4E-973E-6E2730DFE2EA}" type="presParOf" srcId="{5A941748-D873-4965-840A-9D3D8EA909DC}" destId="{49AC8F36-FAE8-4AC2-880E-405FCD6636EE}" srcOrd="1" destOrd="0" presId="urn:microsoft.com/office/officeart/2005/8/layout/vList6"/>
    <dgm:cxn modelId="{83F67B99-0E9E-4837-90AA-EE55BC52A313}" type="presParOf" srcId="{E7B81B21-814F-4383-8977-05CB88FB6859}" destId="{00888332-2E2F-447D-B53B-16E5EAA999A8}" srcOrd="1" destOrd="0" presId="urn:microsoft.com/office/officeart/2005/8/layout/vList6"/>
    <dgm:cxn modelId="{74097E90-D821-4F4C-9DA0-F3ACC6CFE1E8}" type="presParOf" srcId="{E7B81B21-814F-4383-8977-05CB88FB6859}" destId="{95E32153-5D65-45B5-B389-8F0D2322938F}" srcOrd="2" destOrd="0" presId="urn:microsoft.com/office/officeart/2005/8/layout/vList6"/>
    <dgm:cxn modelId="{551EC9C2-3934-46D1-A8EC-5ECC0DD6C2BD}" type="presParOf" srcId="{95E32153-5D65-45B5-B389-8F0D2322938F}" destId="{894AD295-1248-4C5A-8793-5519E3C25D6F}" srcOrd="0" destOrd="0" presId="urn:microsoft.com/office/officeart/2005/8/layout/vList6"/>
    <dgm:cxn modelId="{85C6750E-CFE6-4B8D-8BF6-F8491EEA20D9}" type="presParOf" srcId="{95E32153-5D65-45B5-B389-8F0D2322938F}" destId="{D65FFD50-E49D-4E04-8759-EC5B42D9BD24}" srcOrd="1" destOrd="0" presId="urn:microsoft.com/office/officeart/2005/8/layout/vList6"/>
    <dgm:cxn modelId="{8BDC67DF-CDFB-4C0D-AF1E-C46F524C29F5}" type="presParOf" srcId="{E7B81B21-814F-4383-8977-05CB88FB6859}" destId="{6FFEC91E-42C6-41C2-AC2A-C2A12F1CC87C}" srcOrd="3" destOrd="0" presId="urn:microsoft.com/office/officeart/2005/8/layout/vList6"/>
    <dgm:cxn modelId="{FBFC1252-701D-47B1-A971-C36522655D35}" type="presParOf" srcId="{E7B81B21-814F-4383-8977-05CB88FB6859}" destId="{BADD2D2A-D832-41E7-BF0D-86BD1BF74E47}" srcOrd="4" destOrd="0" presId="urn:microsoft.com/office/officeart/2005/8/layout/vList6"/>
    <dgm:cxn modelId="{813E65E9-18A5-47CD-8368-6F514E5E97F3}" type="presParOf" srcId="{BADD2D2A-D832-41E7-BF0D-86BD1BF74E47}" destId="{637109EC-D216-4DAB-8855-ADFC31B13411}" srcOrd="0" destOrd="0" presId="urn:microsoft.com/office/officeart/2005/8/layout/vList6"/>
    <dgm:cxn modelId="{B4C611D5-7CA2-4D2C-8276-B31B2F577A75}" type="presParOf" srcId="{BADD2D2A-D832-41E7-BF0D-86BD1BF74E47}" destId="{A0E8CCD4-0A48-4757-9242-612741E957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619B7-4D1A-4C23-AAE0-C59EFF4439B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DA0544-B4E7-4B14-BDFA-B674E9896A8D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900" dirty="0" smtClean="0"/>
            <a:t>Когнитивные навыки</a:t>
          </a:r>
          <a:endParaRPr lang="en-GB" sz="900" dirty="0"/>
        </a:p>
      </dgm:t>
    </dgm:pt>
    <dgm:pt modelId="{AFCDDA92-CB5C-4B5F-840B-5D62F2DA100B}" type="parTrans" cxnId="{D17352F6-421D-4CB3-9F4C-19D6BB2A7F7D}">
      <dgm:prSet/>
      <dgm:spPr/>
      <dgm:t>
        <a:bodyPr/>
        <a:lstStyle/>
        <a:p>
          <a:endParaRPr lang="en-GB"/>
        </a:p>
      </dgm:t>
    </dgm:pt>
    <dgm:pt modelId="{4779414D-7A52-4D41-A83D-DF4E57D43ED1}" type="sibTrans" cxnId="{D17352F6-421D-4CB3-9F4C-19D6BB2A7F7D}">
      <dgm:prSet/>
      <dgm:spPr/>
      <dgm:t>
        <a:bodyPr/>
        <a:lstStyle/>
        <a:p>
          <a:endParaRPr lang="en-GB"/>
        </a:p>
      </dgm:t>
    </dgm:pt>
    <dgm:pt modelId="{70BDFF6E-7886-49A9-B471-C1DBD8C18B29}">
      <dgm:prSet custT="1"/>
      <dgm:spPr>
        <a:solidFill>
          <a:srgbClr val="7030A0"/>
        </a:solidFill>
      </dgm:spPr>
      <dgm:t>
        <a:bodyPr/>
        <a:lstStyle/>
        <a:p>
          <a:r>
            <a:rPr lang="ru-RU" sz="900" dirty="0" smtClean="0"/>
            <a:t>Смешанные когнитивные и СЭ навыки</a:t>
          </a:r>
          <a:endParaRPr lang="en-GB" sz="900" dirty="0"/>
        </a:p>
      </dgm:t>
    </dgm:pt>
    <dgm:pt modelId="{26D16CD9-569F-4549-B8AF-5F16AC929E1B}" type="parTrans" cxnId="{64CB0094-B436-4422-8183-4950402F8758}">
      <dgm:prSet/>
      <dgm:spPr/>
      <dgm:t>
        <a:bodyPr/>
        <a:lstStyle/>
        <a:p>
          <a:endParaRPr lang="en-GB"/>
        </a:p>
      </dgm:t>
    </dgm:pt>
    <dgm:pt modelId="{23F2AC3F-293A-479F-BF31-B798585C290F}" type="sibTrans" cxnId="{64CB0094-B436-4422-8183-4950402F8758}">
      <dgm:prSet/>
      <dgm:spPr/>
      <dgm:t>
        <a:bodyPr/>
        <a:lstStyle/>
        <a:p>
          <a:endParaRPr lang="en-GB"/>
        </a:p>
      </dgm:t>
    </dgm:pt>
    <dgm:pt modelId="{E6BBDE2A-0AAC-4DA8-AE33-BDA06F8870A8}">
      <dgm:prSet custT="1"/>
      <dgm:spPr/>
      <dgm:t>
        <a:bodyPr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МАТЕМАТИЧЕСКАЯ ГРАМОТНОСТЬ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9F5A25A5-5B56-410D-A579-B72490F85FB6}" type="parTrans" cxnId="{9C8F5109-E422-4AC0-8BE5-8B0357F2353F}">
      <dgm:prSet/>
      <dgm:spPr/>
      <dgm:t>
        <a:bodyPr/>
        <a:lstStyle/>
        <a:p>
          <a:endParaRPr lang="en-GB"/>
        </a:p>
      </dgm:t>
    </dgm:pt>
    <dgm:pt modelId="{4DCD934C-1F38-4F9E-B7C9-367B7359C1B1}" type="sibTrans" cxnId="{9C8F5109-E422-4AC0-8BE5-8B0357F2353F}">
      <dgm:prSet/>
      <dgm:spPr/>
      <dgm:t>
        <a:bodyPr/>
        <a:lstStyle/>
        <a:p>
          <a:endParaRPr lang="en-GB"/>
        </a:p>
      </dgm:t>
    </dgm:pt>
    <dgm:pt modelId="{6AF595BE-8FC7-4AE7-8DD0-560D26094325}">
      <dgm:prSet custT="1"/>
      <dgm:spPr/>
      <dgm:t>
        <a:bodyPr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ЧИТАТЕЛЬСКАЯ ГРАМОТНОСТЬ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E31A6413-43A5-4B87-B2FC-B84AB931551F}" type="parTrans" cxnId="{26284B6A-BC33-4ACE-BD18-BE23870AFA1B}">
      <dgm:prSet/>
      <dgm:spPr/>
      <dgm:t>
        <a:bodyPr/>
        <a:lstStyle/>
        <a:p>
          <a:endParaRPr lang="en-GB"/>
        </a:p>
      </dgm:t>
    </dgm:pt>
    <dgm:pt modelId="{B53714FA-6F46-4256-A82D-7E713150FE97}" type="sibTrans" cxnId="{26284B6A-BC33-4ACE-BD18-BE23870AFA1B}">
      <dgm:prSet/>
      <dgm:spPr/>
      <dgm:t>
        <a:bodyPr/>
        <a:lstStyle/>
        <a:p>
          <a:endParaRPr lang="en-GB"/>
        </a:p>
      </dgm:t>
    </dgm:pt>
    <dgm:pt modelId="{E6CC5CFF-E9DA-412C-92F3-CAF11F70C00F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РЕШЕНИЕ ЗАДАЧ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2EEB3FA2-6A01-4042-82B6-AC02ACBC6DE7}" type="parTrans" cxnId="{0F272908-66EF-43FD-BAF0-778E14003264}">
      <dgm:prSet/>
      <dgm:spPr/>
      <dgm:t>
        <a:bodyPr/>
        <a:lstStyle/>
        <a:p>
          <a:endParaRPr lang="en-GB"/>
        </a:p>
      </dgm:t>
    </dgm:pt>
    <dgm:pt modelId="{8DE2E248-B7B7-48C6-B230-011DC343E339}" type="sibTrans" cxnId="{0F272908-66EF-43FD-BAF0-778E14003264}">
      <dgm:prSet/>
      <dgm:spPr/>
      <dgm:t>
        <a:bodyPr/>
        <a:lstStyle/>
        <a:p>
          <a:endParaRPr lang="en-GB"/>
        </a:p>
      </dgm:t>
    </dgm:pt>
    <dgm:pt modelId="{9C022772-CCEE-4206-8503-1C2175FE291E}">
      <dgm:prSet custT="1"/>
      <dgm:spPr>
        <a:solidFill>
          <a:srgbClr val="C00000"/>
        </a:solidFill>
      </dgm:spPr>
      <dgm:t>
        <a:bodyPr/>
        <a:lstStyle/>
        <a:p>
          <a:r>
            <a:rPr lang="ru-RU" sz="900" dirty="0" smtClean="0"/>
            <a:t>СЭ навыки</a:t>
          </a:r>
          <a:endParaRPr lang="en-GB" sz="900" dirty="0"/>
        </a:p>
      </dgm:t>
    </dgm:pt>
    <dgm:pt modelId="{4D62DBED-61CD-42F5-AE3C-515B783A5278}" type="parTrans" cxnId="{26C2D941-E7C9-4CE1-8EB4-F45FEC637648}">
      <dgm:prSet/>
      <dgm:spPr/>
      <dgm:t>
        <a:bodyPr/>
        <a:lstStyle/>
        <a:p>
          <a:endParaRPr lang="en-GB"/>
        </a:p>
      </dgm:t>
    </dgm:pt>
    <dgm:pt modelId="{5F23F9D9-FB44-4A8B-87CB-BE8E756B0D6D}" type="sibTrans" cxnId="{26C2D941-E7C9-4CE1-8EB4-F45FEC637648}">
      <dgm:prSet/>
      <dgm:spPr/>
      <dgm:t>
        <a:bodyPr/>
        <a:lstStyle/>
        <a:p>
          <a:endParaRPr lang="en-GB"/>
        </a:p>
      </dgm:t>
    </dgm:pt>
    <dgm:pt modelId="{D70F707D-5A2B-4122-AA66-2A78B61B7BC3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 lIns="0" rIns="0" anchor="ctr" anchorCtr="0"/>
        <a:lstStyle/>
        <a:p>
          <a:r>
            <a:rPr lang="ru-RU" sz="800" dirty="0" smtClean="0">
              <a:solidFill>
                <a:schemeClr val="bg2">
                  <a:lumMod val="10000"/>
                </a:schemeClr>
              </a:solidFill>
            </a:rPr>
            <a:t>«</a:t>
          </a:r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БОЛЬШАЯ ПЯТЕРКА»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C821AE9E-DC41-477C-9440-C1C67E3D9202}" type="parTrans" cxnId="{18845D05-F100-4298-B095-2A1F80A340F3}">
      <dgm:prSet/>
      <dgm:spPr/>
      <dgm:t>
        <a:bodyPr/>
        <a:lstStyle/>
        <a:p>
          <a:endParaRPr lang="en-GB"/>
        </a:p>
      </dgm:t>
    </dgm:pt>
    <dgm:pt modelId="{12929C3B-0D8B-4605-A94C-357E66071A34}" type="sibTrans" cxnId="{18845D05-F100-4298-B095-2A1F80A340F3}">
      <dgm:prSet/>
      <dgm:spPr/>
      <dgm:t>
        <a:bodyPr/>
        <a:lstStyle/>
        <a:p>
          <a:endParaRPr lang="en-GB"/>
        </a:p>
      </dgm:t>
    </dgm:pt>
    <dgm:pt modelId="{11C54910-46CD-4D3B-8C64-BDB2050E167A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20000"/>
              <a:lumOff val="80000"/>
              <a:alpha val="90000"/>
            </a:schemeClr>
          </a:solidFill>
        </a:ln>
      </dgm:spPr>
      <dgm:t>
        <a:bodyPr anchor="ctr" anchorCtr="0"/>
        <a:lstStyle/>
        <a:p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МЕТАКОГНИТИВНЫЕ СТРАТЕГИИ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5FEFA048-882C-46F5-A910-E73EE096B7AC}" type="parTrans" cxnId="{2FE66AD9-78E0-47E6-9852-49A19EB386D8}">
      <dgm:prSet/>
      <dgm:spPr/>
      <dgm:t>
        <a:bodyPr/>
        <a:lstStyle/>
        <a:p>
          <a:endParaRPr lang="en-GB"/>
        </a:p>
      </dgm:t>
    </dgm:pt>
    <dgm:pt modelId="{82C3B8F3-C5AD-423C-AB6D-C4C0D7825318}" type="sibTrans" cxnId="{2FE66AD9-78E0-47E6-9852-49A19EB386D8}">
      <dgm:prSet/>
      <dgm:spPr/>
      <dgm:t>
        <a:bodyPr/>
        <a:lstStyle/>
        <a:p>
          <a:endParaRPr lang="en-GB"/>
        </a:p>
      </dgm:t>
    </dgm:pt>
    <dgm:pt modelId="{E4AF1C82-0223-483C-B1EC-E44D6B9A77D2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GB" sz="700" dirty="0" smtClean="0">
              <a:solidFill>
                <a:schemeClr val="bg2">
                  <a:lumMod val="10000"/>
                </a:schemeClr>
              </a:solidFill>
            </a:rPr>
            <a:t>15 </a:t>
          </a:r>
          <a:r>
            <a:rPr lang="ru-RU" sz="700" dirty="0" smtClean="0">
              <a:solidFill>
                <a:schemeClr val="bg2">
                  <a:lumMod val="10000"/>
                </a:schemeClr>
              </a:solidFill>
            </a:rPr>
            <a:t>НАВЫКОВ</a:t>
          </a:r>
          <a:endParaRPr lang="en-GB" sz="700" dirty="0">
            <a:solidFill>
              <a:schemeClr val="bg2">
                <a:lumMod val="10000"/>
              </a:schemeClr>
            </a:solidFill>
          </a:endParaRPr>
        </a:p>
      </dgm:t>
    </dgm:pt>
    <dgm:pt modelId="{95683CEC-0876-4A78-AE14-C264B0935E12}" type="sibTrans" cxnId="{67DCFC47-7FED-4101-BAB0-C7AF4F880CB7}">
      <dgm:prSet/>
      <dgm:spPr/>
      <dgm:t>
        <a:bodyPr/>
        <a:lstStyle/>
        <a:p>
          <a:endParaRPr lang="en-GB"/>
        </a:p>
      </dgm:t>
    </dgm:pt>
    <dgm:pt modelId="{1865B3A5-9DE3-4959-A682-A7DCA30DD9B6}" type="parTrans" cxnId="{67DCFC47-7FED-4101-BAB0-C7AF4F880CB7}">
      <dgm:prSet/>
      <dgm:spPr/>
      <dgm:t>
        <a:bodyPr/>
        <a:lstStyle/>
        <a:p>
          <a:endParaRPr lang="en-GB"/>
        </a:p>
      </dgm:t>
    </dgm:pt>
    <dgm:pt modelId="{E7B81B21-814F-4383-8977-05CB88FB6859}" type="pres">
      <dgm:prSet presAssocID="{E44619B7-4D1A-4C23-AAE0-C59EFF4439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A941748-D873-4965-840A-9D3D8EA909DC}" type="pres">
      <dgm:prSet presAssocID="{9DDA0544-B4E7-4B14-BDFA-B674E9896A8D}" presName="linNode" presStyleCnt="0"/>
      <dgm:spPr/>
    </dgm:pt>
    <dgm:pt modelId="{D4311EC6-4EC1-4A1E-BE53-9EA4E96DEFCA}" type="pres">
      <dgm:prSet presAssocID="{9DDA0544-B4E7-4B14-BDFA-B674E9896A8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AC8F36-FAE8-4AC2-880E-405FCD6636EE}" type="pres">
      <dgm:prSet presAssocID="{9DDA0544-B4E7-4B14-BDFA-B674E9896A8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888332-2E2F-447D-B53B-16E5EAA999A8}" type="pres">
      <dgm:prSet presAssocID="{4779414D-7A52-4D41-A83D-DF4E57D43ED1}" presName="spacing" presStyleCnt="0"/>
      <dgm:spPr/>
    </dgm:pt>
    <dgm:pt modelId="{95E32153-5D65-45B5-B389-8F0D2322938F}" type="pres">
      <dgm:prSet presAssocID="{70BDFF6E-7886-49A9-B471-C1DBD8C18B29}" presName="linNode" presStyleCnt="0"/>
      <dgm:spPr/>
    </dgm:pt>
    <dgm:pt modelId="{894AD295-1248-4C5A-8793-5519E3C25D6F}" type="pres">
      <dgm:prSet presAssocID="{70BDFF6E-7886-49A9-B471-C1DBD8C18B2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FFD50-E49D-4E04-8759-EC5B42D9BD24}" type="pres">
      <dgm:prSet presAssocID="{70BDFF6E-7886-49A9-B471-C1DBD8C18B2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FEC91E-42C6-41C2-AC2A-C2A12F1CC87C}" type="pres">
      <dgm:prSet presAssocID="{23F2AC3F-293A-479F-BF31-B798585C290F}" presName="spacing" presStyleCnt="0"/>
      <dgm:spPr/>
    </dgm:pt>
    <dgm:pt modelId="{BADD2D2A-D832-41E7-BF0D-86BD1BF74E47}" type="pres">
      <dgm:prSet presAssocID="{9C022772-CCEE-4206-8503-1C2175FE291E}" presName="linNode" presStyleCnt="0"/>
      <dgm:spPr/>
    </dgm:pt>
    <dgm:pt modelId="{637109EC-D216-4DAB-8855-ADFC31B13411}" type="pres">
      <dgm:prSet presAssocID="{9C022772-CCEE-4206-8503-1C2175FE291E}" presName="parentShp" presStyleLbl="node1" presStyleIdx="2" presStyleCnt="3" custScaleX="1037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8CCD4-0A48-4757-9242-612741E95728}" type="pres">
      <dgm:prSet presAssocID="{9C022772-CCEE-4206-8503-1C2175FE291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272908-66EF-43FD-BAF0-778E14003264}" srcId="{70BDFF6E-7886-49A9-B471-C1DBD8C18B29}" destId="{E6CC5CFF-E9DA-412C-92F3-CAF11F70C00F}" srcOrd="0" destOrd="0" parTransId="{2EEB3FA2-6A01-4042-82B6-AC02ACBC6DE7}" sibTransId="{8DE2E248-B7B7-48C6-B230-011DC343E339}"/>
    <dgm:cxn modelId="{67DCFC47-7FED-4101-BAB0-C7AF4F880CB7}" srcId="{9C022772-CCEE-4206-8503-1C2175FE291E}" destId="{E4AF1C82-0223-483C-B1EC-E44D6B9A77D2}" srcOrd="1" destOrd="0" parTransId="{1865B3A5-9DE3-4959-A682-A7DCA30DD9B6}" sibTransId="{95683CEC-0876-4A78-AE14-C264B0935E12}"/>
    <dgm:cxn modelId="{C59BB95A-7ED1-40B3-B017-1793269C5F07}" type="presOf" srcId="{9DDA0544-B4E7-4B14-BDFA-B674E9896A8D}" destId="{D4311EC6-4EC1-4A1E-BE53-9EA4E96DEFCA}" srcOrd="0" destOrd="0" presId="urn:microsoft.com/office/officeart/2005/8/layout/vList6"/>
    <dgm:cxn modelId="{DC9A987F-3AB2-418F-A787-2895C446FD5A}" type="presOf" srcId="{6AF595BE-8FC7-4AE7-8DD0-560D26094325}" destId="{49AC8F36-FAE8-4AC2-880E-405FCD6636EE}" srcOrd="0" destOrd="0" presId="urn:microsoft.com/office/officeart/2005/8/layout/vList6"/>
    <dgm:cxn modelId="{B9D5007E-6264-4B8E-92CF-0D066DAF56A1}" type="presOf" srcId="{E6CC5CFF-E9DA-412C-92F3-CAF11F70C00F}" destId="{D65FFD50-E49D-4E04-8759-EC5B42D9BD24}" srcOrd="0" destOrd="0" presId="urn:microsoft.com/office/officeart/2005/8/layout/vList6"/>
    <dgm:cxn modelId="{26C2D941-E7C9-4CE1-8EB4-F45FEC637648}" srcId="{E44619B7-4D1A-4C23-AAE0-C59EFF4439B9}" destId="{9C022772-CCEE-4206-8503-1C2175FE291E}" srcOrd="2" destOrd="0" parTransId="{4D62DBED-61CD-42F5-AE3C-515B783A5278}" sibTransId="{5F23F9D9-FB44-4A8B-87CB-BE8E756B0D6D}"/>
    <dgm:cxn modelId="{6D0AA718-FF56-4903-8A32-EAE1FB37D625}" type="presOf" srcId="{11C54910-46CD-4D3B-8C64-BDB2050E167A}" destId="{D65FFD50-E49D-4E04-8759-EC5B42D9BD24}" srcOrd="0" destOrd="1" presId="urn:microsoft.com/office/officeart/2005/8/layout/vList6"/>
    <dgm:cxn modelId="{57162EF7-C8B1-447F-AF62-E31A12DCC2DF}" type="presOf" srcId="{D70F707D-5A2B-4122-AA66-2A78B61B7BC3}" destId="{A0E8CCD4-0A48-4757-9242-612741E95728}" srcOrd="0" destOrd="0" presId="urn:microsoft.com/office/officeart/2005/8/layout/vList6"/>
    <dgm:cxn modelId="{E1A5C100-BB95-479A-AE54-30FFCFE6EFB4}" type="presOf" srcId="{9C022772-CCEE-4206-8503-1C2175FE291E}" destId="{637109EC-D216-4DAB-8855-ADFC31B13411}" srcOrd="0" destOrd="0" presId="urn:microsoft.com/office/officeart/2005/8/layout/vList6"/>
    <dgm:cxn modelId="{C25E7DF5-4B44-4D1D-B238-BE8AD485696F}" type="presOf" srcId="{E44619B7-4D1A-4C23-AAE0-C59EFF4439B9}" destId="{E7B81B21-814F-4383-8977-05CB88FB6859}" srcOrd="0" destOrd="0" presId="urn:microsoft.com/office/officeart/2005/8/layout/vList6"/>
    <dgm:cxn modelId="{92AA396F-0FF3-45EA-9DE6-D937BC205B47}" type="presOf" srcId="{70BDFF6E-7886-49A9-B471-C1DBD8C18B29}" destId="{894AD295-1248-4C5A-8793-5519E3C25D6F}" srcOrd="0" destOrd="0" presId="urn:microsoft.com/office/officeart/2005/8/layout/vList6"/>
    <dgm:cxn modelId="{18845D05-F100-4298-B095-2A1F80A340F3}" srcId="{9C022772-CCEE-4206-8503-1C2175FE291E}" destId="{D70F707D-5A2B-4122-AA66-2A78B61B7BC3}" srcOrd="0" destOrd="0" parTransId="{C821AE9E-DC41-477C-9440-C1C67E3D9202}" sibTransId="{12929C3B-0D8B-4605-A94C-357E66071A34}"/>
    <dgm:cxn modelId="{26284B6A-BC33-4ACE-BD18-BE23870AFA1B}" srcId="{9DDA0544-B4E7-4B14-BDFA-B674E9896A8D}" destId="{6AF595BE-8FC7-4AE7-8DD0-560D26094325}" srcOrd="0" destOrd="0" parTransId="{E31A6413-43A5-4B87-B2FC-B84AB931551F}" sibTransId="{B53714FA-6F46-4256-A82D-7E713150FE97}"/>
    <dgm:cxn modelId="{012A1B35-BC8B-4E61-9F75-5E6D2BDA697B}" type="presOf" srcId="{E4AF1C82-0223-483C-B1EC-E44D6B9A77D2}" destId="{A0E8CCD4-0A48-4757-9242-612741E95728}" srcOrd="0" destOrd="1" presId="urn:microsoft.com/office/officeart/2005/8/layout/vList6"/>
    <dgm:cxn modelId="{64CB0094-B436-4422-8183-4950402F8758}" srcId="{E44619B7-4D1A-4C23-AAE0-C59EFF4439B9}" destId="{70BDFF6E-7886-49A9-B471-C1DBD8C18B29}" srcOrd="1" destOrd="0" parTransId="{26D16CD9-569F-4549-B8AF-5F16AC929E1B}" sibTransId="{23F2AC3F-293A-479F-BF31-B798585C290F}"/>
    <dgm:cxn modelId="{D17352F6-421D-4CB3-9F4C-19D6BB2A7F7D}" srcId="{E44619B7-4D1A-4C23-AAE0-C59EFF4439B9}" destId="{9DDA0544-B4E7-4B14-BDFA-B674E9896A8D}" srcOrd="0" destOrd="0" parTransId="{AFCDDA92-CB5C-4B5F-840B-5D62F2DA100B}" sibTransId="{4779414D-7A52-4D41-A83D-DF4E57D43ED1}"/>
    <dgm:cxn modelId="{9C8F5109-E422-4AC0-8BE5-8B0357F2353F}" srcId="{9DDA0544-B4E7-4B14-BDFA-B674E9896A8D}" destId="{E6BBDE2A-0AAC-4DA8-AE33-BDA06F8870A8}" srcOrd="1" destOrd="0" parTransId="{9F5A25A5-5B56-410D-A579-B72490F85FB6}" sibTransId="{4DCD934C-1F38-4F9E-B7C9-367B7359C1B1}"/>
    <dgm:cxn modelId="{2FE66AD9-78E0-47E6-9852-49A19EB386D8}" srcId="{70BDFF6E-7886-49A9-B471-C1DBD8C18B29}" destId="{11C54910-46CD-4D3B-8C64-BDB2050E167A}" srcOrd="1" destOrd="0" parTransId="{5FEFA048-882C-46F5-A910-E73EE096B7AC}" sibTransId="{82C3B8F3-C5AD-423C-AB6D-C4C0D7825318}"/>
    <dgm:cxn modelId="{0BEB802D-A495-43BF-BB16-25DEBAB1546A}" type="presOf" srcId="{E6BBDE2A-0AAC-4DA8-AE33-BDA06F8870A8}" destId="{49AC8F36-FAE8-4AC2-880E-405FCD6636EE}" srcOrd="0" destOrd="1" presId="urn:microsoft.com/office/officeart/2005/8/layout/vList6"/>
    <dgm:cxn modelId="{F439A867-4AB0-4EFD-8589-DF94779EDB21}" type="presParOf" srcId="{E7B81B21-814F-4383-8977-05CB88FB6859}" destId="{5A941748-D873-4965-840A-9D3D8EA909DC}" srcOrd="0" destOrd="0" presId="urn:microsoft.com/office/officeart/2005/8/layout/vList6"/>
    <dgm:cxn modelId="{313FC549-C507-4C39-A809-43AFD97C5700}" type="presParOf" srcId="{5A941748-D873-4965-840A-9D3D8EA909DC}" destId="{D4311EC6-4EC1-4A1E-BE53-9EA4E96DEFCA}" srcOrd="0" destOrd="0" presId="urn:microsoft.com/office/officeart/2005/8/layout/vList6"/>
    <dgm:cxn modelId="{370F083B-D8A1-430D-97F2-373A071C5E7E}" type="presParOf" srcId="{5A941748-D873-4965-840A-9D3D8EA909DC}" destId="{49AC8F36-FAE8-4AC2-880E-405FCD6636EE}" srcOrd="1" destOrd="0" presId="urn:microsoft.com/office/officeart/2005/8/layout/vList6"/>
    <dgm:cxn modelId="{D22C1780-337B-41DB-A778-432257E70A82}" type="presParOf" srcId="{E7B81B21-814F-4383-8977-05CB88FB6859}" destId="{00888332-2E2F-447D-B53B-16E5EAA999A8}" srcOrd="1" destOrd="0" presId="urn:microsoft.com/office/officeart/2005/8/layout/vList6"/>
    <dgm:cxn modelId="{B5A611EE-B595-482B-BD00-15CED3041D54}" type="presParOf" srcId="{E7B81B21-814F-4383-8977-05CB88FB6859}" destId="{95E32153-5D65-45B5-B389-8F0D2322938F}" srcOrd="2" destOrd="0" presId="urn:microsoft.com/office/officeart/2005/8/layout/vList6"/>
    <dgm:cxn modelId="{8DA71C7B-23DF-4E2E-8936-8BE512E51A05}" type="presParOf" srcId="{95E32153-5D65-45B5-B389-8F0D2322938F}" destId="{894AD295-1248-4C5A-8793-5519E3C25D6F}" srcOrd="0" destOrd="0" presId="urn:microsoft.com/office/officeart/2005/8/layout/vList6"/>
    <dgm:cxn modelId="{856B73B7-BD46-4900-8130-B7C68304B2D2}" type="presParOf" srcId="{95E32153-5D65-45B5-B389-8F0D2322938F}" destId="{D65FFD50-E49D-4E04-8759-EC5B42D9BD24}" srcOrd="1" destOrd="0" presId="urn:microsoft.com/office/officeart/2005/8/layout/vList6"/>
    <dgm:cxn modelId="{5355D7F3-35A5-40C2-AA2D-25B30FCD68B9}" type="presParOf" srcId="{E7B81B21-814F-4383-8977-05CB88FB6859}" destId="{6FFEC91E-42C6-41C2-AC2A-C2A12F1CC87C}" srcOrd="3" destOrd="0" presId="urn:microsoft.com/office/officeart/2005/8/layout/vList6"/>
    <dgm:cxn modelId="{816AB772-46E2-4A2F-AC39-66FFC7BE9FDA}" type="presParOf" srcId="{E7B81B21-814F-4383-8977-05CB88FB6859}" destId="{BADD2D2A-D832-41E7-BF0D-86BD1BF74E47}" srcOrd="4" destOrd="0" presId="urn:microsoft.com/office/officeart/2005/8/layout/vList6"/>
    <dgm:cxn modelId="{54FE4A50-0E9D-4FFF-A0E9-0F0E06289217}" type="presParOf" srcId="{BADD2D2A-D832-41E7-BF0D-86BD1BF74E47}" destId="{637109EC-D216-4DAB-8855-ADFC31B13411}" srcOrd="0" destOrd="0" presId="urn:microsoft.com/office/officeart/2005/8/layout/vList6"/>
    <dgm:cxn modelId="{77B58D8D-EDE0-4BB8-8747-A9D85B3DEC9E}" type="presParOf" srcId="{BADD2D2A-D832-41E7-BF0D-86BD1BF74E47}" destId="{A0E8CCD4-0A48-4757-9242-612741E957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BAA3F5-95E0-493E-9F1D-8DD6A7C60CB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B14177-5BFC-40BA-A27D-F28A270BCB93}">
      <dgm:prSet phldrT="[Text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latin typeface="Cambria" panose="02040503050406030204" pitchFamily="18" charset="0"/>
            </a:rPr>
            <a:t>УПРАВЛЕНИЕ ЭМОЦИЯМИ</a:t>
          </a:r>
          <a:endParaRPr lang="en-GB" b="1" dirty="0">
            <a:latin typeface="Cambria" panose="02040503050406030204" pitchFamily="18" charset="0"/>
          </a:endParaRPr>
        </a:p>
      </dgm:t>
    </dgm:pt>
    <dgm:pt modelId="{3592FCE3-B817-4541-97F0-C38EA0FDDD63}" type="parTrans" cxnId="{97E4609C-3757-4637-8302-3E2DA0945F2D}">
      <dgm:prSet/>
      <dgm:spPr/>
      <dgm:t>
        <a:bodyPr/>
        <a:lstStyle/>
        <a:p>
          <a:endParaRPr lang="en-GB"/>
        </a:p>
      </dgm:t>
    </dgm:pt>
    <dgm:pt modelId="{798C5E0F-93B7-4686-B2BD-5DAEE6B05661}" type="sibTrans" cxnId="{97E4609C-3757-4637-8302-3E2DA0945F2D}">
      <dgm:prSet/>
      <dgm:spPr/>
      <dgm:t>
        <a:bodyPr/>
        <a:lstStyle/>
        <a:p>
          <a:r>
            <a:rPr lang="ru-RU" b="1" dirty="0" smtClean="0">
              <a:latin typeface="Cambria" panose="02040503050406030204" pitchFamily="18" charset="0"/>
            </a:rPr>
            <a:t>ДОСТИЖЕНИЕ ЦЕЛЕЙ</a:t>
          </a:r>
          <a:endParaRPr lang="en-GB" b="1" dirty="0">
            <a:latin typeface="Cambria" panose="02040503050406030204" pitchFamily="18" charset="0"/>
          </a:endParaRPr>
        </a:p>
      </dgm:t>
    </dgm:pt>
    <dgm:pt modelId="{B97C7843-7A47-482D-BFFC-315EE5506E09}">
      <dgm:prSet phldrT="[Text]" custT="1"/>
      <dgm:spPr>
        <a:solidFill>
          <a:schemeClr val="bg1"/>
        </a:solidFill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  <a:latin typeface="Cambria" panose="02040503050406030204" pitchFamily="18" charset="0"/>
            </a:rPr>
            <a:t>«БОЛЬШАЯ ПЯТЕРКА»</a:t>
          </a:r>
          <a:endParaRPr lang="en-GB" sz="105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8F35831-0FC5-4914-AB0F-6C98F6FF2CB9}" type="parTrans" cxnId="{F70C3847-630E-40F1-93DC-8C853474D16C}">
      <dgm:prSet/>
      <dgm:spPr/>
      <dgm:t>
        <a:bodyPr/>
        <a:lstStyle/>
        <a:p>
          <a:endParaRPr lang="en-GB"/>
        </a:p>
      </dgm:t>
    </dgm:pt>
    <dgm:pt modelId="{E95FF380-890F-40B2-8578-EC091DFE37D7}" type="sibTrans" cxnId="{F70C3847-630E-40F1-93DC-8C853474D16C}">
      <dgm:prSet custT="1"/>
      <dgm:spPr>
        <a:solidFill>
          <a:srgbClr val="009999"/>
        </a:solidFill>
      </dgm:spPr>
      <dgm:t>
        <a:bodyPr/>
        <a:lstStyle/>
        <a:p>
          <a:endParaRPr lang="en-GB" sz="700" b="1" dirty="0">
            <a:latin typeface="Cambria" panose="02040503050406030204" pitchFamily="18" charset="0"/>
          </a:endParaRPr>
        </a:p>
      </dgm:t>
    </dgm:pt>
    <dgm:pt modelId="{9D32438F-4E64-4628-BCA7-1380CF7A8AF6}">
      <dgm:prSet phldrT="[Text]" custT="1"/>
      <dgm:spPr>
        <a:solidFill>
          <a:srgbClr val="C7558E"/>
        </a:solidFill>
      </dgm:spPr>
      <dgm:t>
        <a:bodyPr/>
        <a:lstStyle/>
        <a:p>
          <a:endParaRPr lang="en-GB" sz="700" b="1" dirty="0">
            <a:latin typeface="Cambria" panose="02040503050406030204" pitchFamily="18" charset="0"/>
          </a:endParaRPr>
        </a:p>
      </dgm:t>
    </dgm:pt>
    <dgm:pt modelId="{61862CFA-4036-4639-B884-3C9DBDB1B9D8}" type="parTrans" cxnId="{22CB9EBB-22F8-467D-A9BE-5B40C07D5F93}">
      <dgm:prSet/>
      <dgm:spPr/>
      <dgm:t>
        <a:bodyPr/>
        <a:lstStyle/>
        <a:p>
          <a:endParaRPr lang="en-GB"/>
        </a:p>
      </dgm:t>
    </dgm:pt>
    <dgm:pt modelId="{FE7032C4-656A-46BE-9F44-405CB0BD2475}" type="sibTrans" cxnId="{22CB9EBB-22F8-467D-A9BE-5B40C07D5F9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800" b="1" dirty="0" smtClean="0">
              <a:latin typeface="Cambria" panose="02040503050406030204" pitchFamily="18" charset="0"/>
            </a:rPr>
            <a:t>РАБОТА С ДРУГИМИ</a:t>
          </a:r>
          <a:endParaRPr lang="en-GB" sz="800" b="1" dirty="0">
            <a:latin typeface="Cambria" panose="02040503050406030204" pitchFamily="18" charset="0"/>
          </a:endParaRPr>
        </a:p>
      </dgm:t>
    </dgm:pt>
    <dgm:pt modelId="{46DB4372-739E-4F71-BAA6-6EF93E37AFC9}" type="pres">
      <dgm:prSet presAssocID="{38BAA3F5-95E0-493E-9F1D-8DD6A7C60CB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20CE7DB-2334-4843-93EE-647E310195B0}" type="pres">
      <dgm:prSet presAssocID="{31B14177-5BFC-40BA-A27D-F28A270BCB93}" presName="composite" presStyleCnt="0"/>
      <dgm:spPr/>
    </dgm:pt>
    <dgm:pt modelId="{77595A73-9D51-44CC-BEDE-FC2C39E99528}" type="pres">
      <dgm:prSet presAssocID="{31B14177-5BFC-40BA-A27D-F28A270BCB93}" presName="Parent1" presStyleLbl="node1" presStyleIdx="0" presStyleCnt="6" custLinFactNeighborX="556" custLinFactNeighborY="-62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4FF585-EED5-4536-A196-9830EDBE44F5}" type="pres">
      <dgm:prSet presAssocID="{31B14177-5BFC-40BA-A27D-F28A270BCB9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8AB66B-0972-4BC0-9897-DE7C151C46A2}" type="pres">
      <dgm:prSet presAssocID="{31B14177-5BFC-40BA-A27D-F28A270BCB93}" presName="BalanceSpacing" presStyleCnt="0"/>
      <dgm:spPr/>
    </dgm:pt>
    <dgm:pt modelId="{60244A9E-B8CF-4E9B-8412-110AAF37DC1B}" type="pres">
      <dgm:prSet presAssocID="{31B14177-5BFC-40BA-A27D-F28A270BCB93}" presName="BalanceSpacing1" presStyleCnt="0"/>
      <dgm:spPr/>
    </dgm:pt>
    <dgm:pt modelId="{402D33EB-F76A-4CE9-8EC3-61B28DE9680B}" type="pres">
      <dgm:prSet presAssocID="{798C5E0F-93B7-4686-B2BD-5DAEE6B05661}" presName="Accent1Text" presStyleLbl="node1" presStyleIdx="1" presStyleCnt="6" custLinFactNeighborX="7182" custLinFactNeighborY="-6256"/>
      <dgm:spPr/>
      <dgm:t>
        <a:bodyPr/>
        <a:lstStyle/>
        <a:p>
          <a:endParaRPr lang="en-GB"/>
        </a:p>
      </dgm:t>
    </dgm:pt>
    <dgm:pt modelId="{3BF41FA9-2C74-4F1A-BD6F-02BF2406900B}" type="pres">
      <dgm:prSet presAssocID="{798C5E0F-93B7-4686-B2BD-5DAEE6B05661}" presName="spaceBetweenRectangles" presStyleCnt="0"/>
      <dgm:spPr/>
    </dgm:pt>
    <dgm:pt modelId="{5E0E7479-62A6-4958-BCE0-D163D11113C8}" type="pres">
      <dgm:prSet presAssocID="{B97C7843-7A47-482D-BFFC-315EE5506E09}" presName="composite" presStyleCnt="0"/>
      <dgm:spPr/>
    </dgm:pt>
    <dgm:pt modelId="{AE49543B-92AD-466A-A490-5E31EB3676C2}" type="pres">
      <dgm:prSet presAssocID="{B97C7843-7A47-482D-BFFC-315EE5506E09}" presName="Parent1" presStyleLbl="node1" presStyleIdx="2" presStyleCnt="6" custScaleX="129005" custLinFactNeighborX="4810" custLinFactNeighborY="-110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2C82D-E648-4B3D-B4D9-3ED090B08DAB}" type="pres">
      <dgm:prSet presAssocID="{B97C7843-7A47-482D-BFFC-315EE5506E0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64686A-D244-4FAF-8774-20E968F5DC5E}" type="pres">
      <dgm:prSet presAssocID="{B97C7843-7A47-482D-BFFC-315EE5506E09}" presName="BalanceSpacing" presStyleCnt="0"/>
      <dgm:spPr/>
    </dgm:pt>
    <dgm:pt modelId="{1D90C459-176F-444C-88C0-C7CD154A886C}" type="pres">
      <dgm:prSet presAssocID="{B97C7843-7A47-482D-BFFC-315EE5506E09}" presName="BalanceSpacing1" presStyleCnt="0"/>
      <dgm:spPr/>
    </dgm:pt>
    <dgm:pt modelId="{0DE4D22E-C8EB-42EA-AFE1-677C3378DEE9}" type="pres">
      <dgm:prSet presAssocID="{E95FF380-890F-40B2-8578-EC091DFE37D7}" presName="Accent1Text" presStyleLbl="node1" presStyleIdx="3" presStyleCnt="6" custLinFactNeighborX="-1051" custLinFactNeighborY="-11492"/>
      <dgm:spPr/>
      <dgm:t>
        <a:bodyPr/>
        <a:lstStyle/>
        <a:p>
          <a:endParaRPr lang="en-GB"/>
        </a:p>
      </dgm:t>
    </dgm:pt>
    <dgm:pt modelId="{AEE0859C-70BD-403D-8151-4B7FEBF1D7CC}" type="pres">
      <dgm:prSet presAssocID="{E95FF380-890F-40B2-8578-EC091DFE37D7}" presName="spaceBetweenRectangles" presStyleCnt="0"/>
      <dgm:spPr/>
    </dgm:pt>
    <dgm:pt modelId="{6084687C-AAE7-42E3-B0D0-0F5EF01B09EA}" type="pres">
      <dgm:prSet presAssocID="{9D32438F-4E64-4628-BCA7-1380CF7A8AF6}" presName="composite" presStyleCnt="0"/>
      <dgm:spPr/>
    </dgm:pt>
    <dgm:pt modelId="{7A82AF54-F58C-4C56-BF8A-0393000388D1}" type="pres">
      <dgm:prSet presAssocID="{9D32438F-4E64-4628-BCA7-1380CF7A8AF6}" presName="Parent1" presStyleLbl="node1" presStyleIdx="4" presStyleCnt="6" custLinFactNeighborX="2743" custLinFactNeighborY="-158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A0DE59-8CEC-4F0F-B33C-E082C4E4BD18}" type="pres">
      <dgm:prSet presAssocID="{9D32438F-4E64-4628-BCA7-1380CF7A8AF6}" presName="Childtext1" presStyleLbl="revTx" presStyleIdx="2" presStyleCnt="3" custLinFactNeighborX="-87562" custLinFactNeighborY="-12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CAB0FA-B1D0-4D57-B5D2-A3CE95923284}" type="pres">
      <dgm:prSet presAssocID="{9D32438F-4E64-4628-BCA7-1380CF7A8AF6}" presName="BalanceSpacing" presStyleCnt="0"/>
      <dgm:spPr/>
    </dgm:pt>
    <dgm:pt modelId="{535445F0-E9FE-4F3B-9857-6250F52ED469}" type="pres">
      <dgm:prSet presAssocID="{9D32438F-4E64-4628-BCA7-1380CF7A8AF6}" presName="BalanceSpacing1" presStyleCnt="0"/>
      <dgm:spPr/>
    </dgm:pt>
    <dgm:pt modelId="{C7D29788-FD71-47DD-B1A1-BB41434CEAC8}" type="pres">
      <dgm:prSet presAssocID="{FE7032C4-656A-46BE-9F44-405CB0BD2475}" presName="Accent1Text" presStyleLbl="node1" presStyleIdx="5" presStyleCnt="6" custLinFactNeighborX="9396" custLinFactNeighborY="-16511"/>
      <dgm:spPr/>
      <dgm:t>
        <a:bodyPr/>
        <a:lstStyle/>
        <a:p>
          <a:endParaRPr lang="en-GB"/>
        </a:p>
      </dgm:t>
    </dgm:pt>
  </dgm:ptLst>
  <dgm:cxnLst>
    <dgm:cxn modelId="{A0CB763C-3097-4CCE-9819-5D4E4647EC14}" type="presOf" srcId="{FE7032C4-656A-46BE-9F44-405CB0BD2475}" destId="{C7D29788-FD71-47DD-B1A1-BB41434CEAC8}" srcOrd="0" destOrd="0" presId="urn:microsoft.com/office/officeart/2008/layout/AlternatingHexagons"/>
    <dgm:cxn modelId="{D23AF202-6499-4CB3-8A2D-8F75B6CA1B3E}" type="presOf" srcId="{31B14177-5BFC-40BA-A27D-F28A270BCB93}" destId="{77595A73-9D51-44CC-BEDE-FC2C39E99528}" srcOrd="0" destOrd="0" presId="urn:microsoft.com/office/officeart/2008/layout/AlternatingHexagons"/>
    <dgm:cxn modelId="{F70C3847-630E-40F1-93DC-8C853474D16C}" srcId="{38BAA3F5-95E0-493E-9F1D-8DD6A7C60CB8}" destId="{B97C7843-7A47-482D-BFFC-315EE5506E09}" srcOrd="1" destOrd="0" parTransId="{28F35831-0FC5-4914-AB0F-6C98F6FF2CB9}" sibTransId="{E95FF380-890F-40B2-8578-EC091DFE37D7}"/>
    <dgm:cxn modelId="{CABFE64B-C29E-4CAC-AE8D-16B1226AA68F}" type="presOf" srcId="{B97C7843-7A47-482D-BFFC-315EE5506E09}" destId="{AE49543B-92AD-466A-A490-5E31EB3676C2}" srcOrd="0" destOrd="0" presId="urn:microsoft.com/office/officeart/2008/layout/AlternatingHexagons"/>
    <dgm:cxn modelId="{97E4609C-3757-4637-8302-3E2DA0945F2D}" srcId="{38BAA3F5-95E0-493E-9F1D-8DD6A7C60CB8}" destId="{31B14177-5BFC-40BA-A27D-F28A270BCB93}" srcOrd="0" destOrd="0" parTransId="{3592FCE3-B817-4541-97F0-C38EA0FDDD63}" sibTransId="{798C5E0F-93B7-4686-B2BD-5DAEE6B05661}"/>
    <dgm:cxn modelId="{83A5A0F8-B0BC-49CA-A16D-7267A28D6936}" type="presOf" srcId="{E95FF380-890F-40B2-8578-EC091DFE37D7}" destId="{0DE4D22E-C8EB-42EA-AFE1-677C3378DEE9}" srcOrd="0" destOrd="0" presId="urn:microsoft.com/office/officeart/2008/layout/AlternatingHexagons"/>
    <dgm:cxn modelId="{59ABF261-B5B3-4670-8714-A0B774232229}" type="presOf" srcId="{798C5E0F-93B7-4686-B2BD-5DAEE6B05661}" destId="{402D33EB-F76A-4CE9-8EC3-61B28DE9680B}" srcOrd="0" destOrd="0" presId="urn:microsoft.com/office/officeart/2008/layout/AlternatingHexagons"/>
    <dgm:cxn modelId="{19A5546F-4165-42C5-BF88-939B25DCADFF}" type="presOf" srcId="{38BAA3F5-95E0-493E-9F1D-8DD6A7C60CB8}" destId="{46DB4372-739E-4F71-BAA6-6EF93E37AFC9}" srcOrd="0" destOrd="0" presId="urn:microsoft.com/office/officeart/2008/layout/AlternatingHexagons"/>
    <dgm:cxn modelId="{22CB9EBB-22F8-467D-A9BE-5B40C07D5F93}" srcId="{38BAA3F5-95E0-493E-9F1D-8DD6A7C60CB8}" destId="{9D32438F-4E64-4628-BCA7-1380CF7A8AF6}" srcOrd="2" destOrd="0" parTransId="{61862CFA-4036-4639-B884-3C9DBDB1B9D8}" sibTransId="{FE7032C4-656A-46BE-9F44-405CB0BD2475}"/>
    <dgm:cxn modelId="{F394A246-B24B-474D-B264-01D735809ABC}" type="presOf" srcId="{9D32438F-4E64-4628-BCA7-1380CF7A8AF6}" destId="{7A82AF54-F58C-4C56-BF8A-0393000388D1}" srcOrd="0" destOrd="0" presId="urn:microsoft.com/office/officeart/2008/layout/AlternatingHexagons"/>
    <dgm:cxn modelId="{DE417B63-C19D-47FE-9C4B-21A4D2D9BF28}" type="presParOf" srcId="{46DB4372-739E-4F71-BAA6-6EF93E37AFC9}" destId="{D20CE7DB-2334-4843-93EE-647E310195B0}" srcOrd="0" destOrd="0" presId="urn:microsoft.com/office/officeart/2008/layout/AlternatingHexagons"/>
    <dgm:cxn modelId="{8E79BFD0-8820-4A72-A91A-BC349F46C51F}" type="presParOf" srcId="{D20CE7DB-2334-4843-93EE-647E310195B0}" destId="{77595A73-9D51-44CC-BEDE-FC2C39E99528}" srcOrd="0" destOrd="0" presId="urn:microsoft.com/office/officeart/2008/layout/AlternatingHexagons"/>
    <dgm:cxn modelId="{26A8E36C-5EEF-4836-B867-76968C726669}" type="presParOf" srcId="{D20CE7DB-2334-4843-93EE-647E310195B0}" destId="{F54FF585-EED5-4536-A196-9830EDBE44F5}" srcOrd="1" destOrd="0" presId="urn:microsoft.com/office/officeart/2008/layout/AlternatingHexagons"/>
    <dgm:cxn modelId="{0D2E17A2-7629-499E-A8E9-EDB55C987020}" type="presParOf" srcId="{D20CE7DB-2334-4843-93EE-647E310195B0}" destId="{4A8AB66B-0972-4BC0-9897-DE7C151C46A2}" srcOrd="2" destOrd="0" presId="urn:microsoft.com/office/officeart/2008/layout/AlternatingHexagons"/>
    <dgm:cxn modelId="{B72D289C-AEB9-4CF0-A109-B5CAC3540DD9}" type="presParOf" srcId="{D20CE7DB-2334-4843-93EE-647E310195B0}" destId="{60244A9E-B8CF-4E9B-8412-110AAF37DC1B}" srcOrd="3" destOrd="0" presId="urn:microsoft.com/office/officeart/2008/layout/AlternatingHexagons"/>
    <dgm:cxn modelId="{6FB89617-7CB3-42AE-B554-733D55549EBE}" type="presParOf" srcId="{D20CE7DB-2334-4843-93EE-647E310195B0}" destId="{402D33EB-F76A-4CE9-8EC3-61B28DE9680B}" srcOrd="4" destOrd="0" presId="urn:microsoft.com/office/officeart/2008/layout/AlternatingHexagons"/>
    <dgm:cxn modelId="{45B0EFA2-A0A2-40EE-ABDF-C435ED214681}" type="presParOf" srcId="{46DB4372-739E-4F71-BAA6-6EF93E37AFC9}" destId="{3BF41FA9-2C74-4F1A-BD6F-02BF2406900B}" srcOrd="1" destOrd="0" presId="urn:microsoft.com/office/officeart/2008/layout/AlternatingHexagons"/>
    <dgm:cxn modelId="{53FE1B0E-3880-46D8-B233-C9FE979DEAB9}" type="presParOf" srcId="{46DB4372-739E-4F71-BAA6-6EF93E37AFC9}" destId="{5E0E7479-62A6-4958-BCE0-D163D11113C8}" srcOrd="2" destOrd="0" presId="urn:microsoft.com/office/officeart/2008/layout/AlternatingHexagons"/>
    <dgm:cxn modelId="{0CAB3D66-79F2-4134-8A50-7C9C9F22340C}" type="presParOf" srcId="{5E0E7479-62A6-4958-BCE0-D163D11113C8}" destId="{AE49543B-92AD-466A-A490-5E31EB3676C2}" srcOrd="0" destOrd="0" presId="urn:microsoft.com/office/officeart/2008/layout/AlternatingHexagons"/>
    <dgm:cxn modelId="{E09C6E7C-86B1-476F-88BE-36FA94323980}" type="presParOf" srcId="{5E0E7479-62A6-4958-BCE0-D163D11113C8}" destId="{EB82C82D-E648-4B3D-B4D9-3ED090B08DAB}" srcOrd="1" destOrd="0" presId="urn:microsoft.com/office/officeart/2008/layout/AlternatingHexagons"/>
    <dgm:cxn modelId="{35988D94-3FFE-4EEA-B550-6EC56195C7AE}" type="presParOf" srcId="{5E0E7479-62A6-4958-BCE0-D163D11113C8}" destId="{2F64686A-D244-4FAF-8774-20E968F5DC5E}" srcOrd="2" destOrd="0" presId="urn:microsoft.com/office/officeart/2008/layout/AlternatingHexagons"/>
    <dgm:cxn modelId="{1B413FB4-09C8-4168-A4E0-3E1ED1C0F602}" type="presParOf" srcId="{5E0E7479-62A6-4958-BCE0-D163D11113C8}" destId="{1D90C459-176F-444C-88C0-C7CD154A886C}" srcOrd="3" destOrd="0" presId="urn:microsoft.com/office/officeart/2008/layout/AlternatingHexagons"/>
    <dgm:cxn modelId="{602872BE-9D6B-470E-8C29-17CCD4C925C1}" type="presParOf" srcId="{5E0E7479-62A6-4958-BCE0-D163D11113C8}" destId="{0DE4D22E-C8EB-42EA-AFE1-677C3378DEE9}" srcOrd="4" destOrd="0" presId="urn:microsoft.com/office/officeart/2008/layout/AlternatingHexagons"/>
    <dgm:cxn modelId="{785641CA-924C-4D2E-B310-E1652878C312}" type="presParOf" srcId="{46DB4372-739E-4F71-BAA6-6EF93E37AFC9}" destId="{AEE0859C-70BD-403D-8151-4B7FEBF1D7CC}" srcOrd="3" destOrd="0" presId="urn:microsoft.com/office/officeart/2008/layout/AlternatingHexagons"/>
    <dgm:cxn modelId="{5A0DB3F0-87CC-40D5-8A40-194A5A34DB4D}" type="presParOf" srcId="{46DB4372-739E-4F71-BAA6-6EF93E37AFC9}" destId="{6084687C-AAE7-42E3-B0D0-0F5EF01B09EA}" srcOrd="4" destOrd="0" presId="urn:microsoft.com/office/officeart/2008/layout/AlternatingHexagons"/>
    <dgm:cxn modelId="{7DF45EE8-7723-4F05-9E15-2E5C6AEA019E}" type="presParOf" srcId="{6084687C-AAE7-42E3-B0D0-0F5EF01B09EA}" destId="{7A82AF54-F58C-4C56-BF8A-0393000388D1}" srcOrd="0" destOrd="0" presId="urn:microsoft.com/office/officeart/2008/layout/AlternatingHexagons"/>
    <dgm:cxn modelId="{62B8D6B8-D7F2-4C19-B4C2-8CC578C5C188}" type="presParOf" srcId="{6084687C-AAE7-42E3-B0D0-0F5EF01B09EA}" destId="{9EA0DE59-8CEC-4F0F-B33C-E082C4E4BD18}" srcOrd="1" destOrd="0" presId="urn:microsoft.com/office/officeart/2008/layout/AlternatingHexagons"/>
    <dgm:cxn modelId="{FE37B092-8FBD-489A-BEEF-79698581CC93}" type="presParOf" srcId="{6084687C-AAE7-42E3-B0D0-0F5EF01B09EA}" destId="{A6CAB0FA-B1D0-4D57-B5D2-A3CE95923284}" srcOrd="2" destOrd="0" presId="urn:microsoft.com/office/officeart/2008/layout/AlternatingHexagons"/>
    <dgm:cxn modelId="{8E308A47-10F5-416F-BAC0-7A5A32362F16}" type="presParOf" srcId="{6084687C-AAE7-42E3-B0D0-0F5EF01B09EA}" destId="{535445F0-E9FE-4F3B-9857-6250F52ED469}" srcOrd="3" destOrd="0" presId="urn:microsoft.com/office/officeart/2008/layout/AlternatingHexagons"/>
    <dgm:cxn modelId="{D5CDFE16-B601-4B59-8237-6E1A079A60F3}" type="presParOf" srcId="{6084687C-AAE7-42E3-B0D0-0F5EF01B09EA}" destId="{C7D29788-FD71-47DD-B1A1-BB41434CEAC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C8F36-FAE8-4AC2-880E-405FCD6636EE}">
      <dsp:nvSpPr>
        <dsp:cNvPr id="0" name=""/>
        <dsp:cNvSpPr/>
      </dsp:nvSpPr>
      <dsp:spPr>
        <a:xfrm>
          <a:off x="883070" y="671"/>
          <a:ext cx="1322988" cy="4930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ЧИТАТЕЛЬСКАЯ ГРАМОТНОСТЬ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МАТЕМАТИЧЕСКАЯ ГРАМОТНОСТЬ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83070" y="62305"/>
        <a:ext cx="1138086" cy="369805"/>
      </dsp:txXfrm>
    </dsp:sp>
    <dsp:sp modelId="{D4311EC6-4EC1-4A1E-BE53-9EA4E96DEFCA}">
      <dsp:nvSpPr>
        <dsp:cNvPr id="0" name=""/>
        <dsp:cNvSpPr/>
      </dsp:nvSpPr>
      <dsp:spPr>
        <a:xfrm>
          <a:off x="1077" y="66678"/>
          <a:ext cx="881992" cy="361059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Когнитивные навыки</a:t>
          </a:r>
          <a:endParaRPr lang="en-GB" sz="900" kern="1200" dirty="0"/>
        </a:p>
      </dsp:txBody>
      <dsp:txXfrm>
        <a:off x="18702" y="84303"/>
        <a:ext cx="846742" cy="325809"/>
      </dsp:txXfrm>
    </dsp:sp>
    <dsp:sp modelId="{D65FFD50-E49D-4E04-8759-EC5B42D9BD24}">
      <dsp:nvSpPr>
        <dsp:cNvPr id="0" name=""/>
        <dsp:cNvSpPr/>
      </dsp:nvSpPr>
      <dsp:spPr>
        <a:xfrm>
          <a:off x="883070" y="529851"/>
          <a:ext cx="1322988" cy="477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accent4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ГИБКОСТЬ МЫШЛЕНИЯ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КОГНИТИВНЫЙ КОНТРОЛЬ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КРАТКОВРЕМЕННАЯ ПАМЯТЬ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83070" y="589512"/>
        <a:ext cx="1144004" cy="357969"/>
      </dsp:txXfrm>
    </dsp:sp>
    <dsp:sp modelId="{894AD295-1248-4C5A-8793-5519E3C25D6F}">
      <dsp:nvSpPr>
        <dsp:cNvPr id="0" name=""/>
        <dsp:cNvSpPr/>
      </dsp:nvSpPr>
      <dsp:spPr>
        <a:xfrm>
          <a:off x="1077" y="587967"/>
          <a:ext cx="881992" cy="361059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Смешанные когнитивные и СЭ навыки</a:t>
          </a:r>
          <a:endParaRPr lang="en-GB" sz="900" kern="1200" dirty="0"/>
        </a:p>
      </dsp:txBody>
      <dsp:txXfrm>
        <a:off x="18702" y="605592"/>
        <a:ext cx="846742" cy="325809"/>
      </dsp:txXfrm>
    </dsp:sp>
    <dsp:sp modelId="{A0E8CCD4-0A48-4757-9242-612741E95728}">
      <dsp:nvSpPr>
        <dsp:cNvPr id="0" name=""/>
        <dsp:cNvSpPr/>
      </dsp:nvSpPr>
      <dsp:spPr>
        <a:xfrm>
          <a:off x="825377" y="1043249"/>
          <a:ext cx="1380610" cy="4682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" rIns="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ЭМПАТИЯ И ДОВЕРИЕ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УПРАВЛЕНИЕ ЭМОЦИЯМИ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СОЦИАЛЬНЫЕ НАВЫКИ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25377" y="1101780"/>
        <a:ext cx="1205017" cy="351185"/>
      </dsp:txXfrm>
    </dsp:sp>
    <dsp:sp modelId="{637109EC-D216-4DAB-8855-ADFC31B13411}">
      <dsp:nvSpPr>
        <dsp:cNvPr id="0" name=""/>
        <dsp:cNvSpPr/>
      </dsp:nvSpPr>
      <dsp:spPr>
        <a:xfrm>
          <a:off x="1149" y="1096843"/>
          <a:ext cx="824227" cy="361059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СЭ навыки</a:t>
          </a:r>
          <a:endParaRPr lang="en-GB" sz="900" kern="1200" dirty="0"/>
        </a:p>
      </dsp:txBody>
      <dsp:txXfrm>
        <a:off x="18774" y="1114468"/>
        <a:ext cx="788977" cy="325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FFD50-E49D-4E04-8759-EC5B42D9BD24}">
      <dsp:nvSpPr>
        <dsp:cNvPr id="0" name=""/>
        <dsp:cNvSpPr/>
      </dsp:nvSpPr>
      <dsp:spPr>
        <a:xfrm>
          <a:off x="845337" y="116"/>
          <a:ext cx="1268005" cy="454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accent4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2">
                  <a:lumMod val="10000"/>
                </a:schemeClr>
              </a:solidFill>
            </a:rPr>
            <a:t>КРЕАТИВНОСТЬ</a:t>
          </a:r>
          <a:endParaRPr lang="en-GB" sz="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45337" y="56866"/>
        <a:ext cx="1097755" cy="340500"/>
      </dsp:txXfrm>
    </dsp:sp>
    <dsp:sp modelId="{894AD295-1248-4C5A-8793-5519E3C25D6F}">
      <dsp:nvSpPr>
        <dsp:cNvPr id="0" name=""/>
        <dsp:cNvSpPr/>
      </dsp:nvSpPr>
      <dsp:spPr>
        <a:xfrm>
          <a:off x="0" y="116"/>
          <a:ext cx="845337" cy="45400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Смешанные когнитивные и СЭ навыки</a:t>
          </a:r>
          <a:endParaRPr lang="en-GB" sz="900" kern="1200" dirty="0"/>
        </a:p>
      </dsp:txBody>
      <dsp:txXfrm>
        <a:off x="22162" y="22278"/>
        <a:ext cx="801013" cy="409676"/>
      </dsp:txXfrm>
    </dsp:sp>
    <dsp:sp modelId="{A0E8CCD4-0A48-4757-9242-612741E95728}">
      <dsp:nvSpPr>
        <dsp:cNvPr id="0" name=""/>
        <dsp:cNvSpPr/>
      </dsp:nvSpPr>
      <dsp:spPr>
        <a:xfrm>
          <a:off x="863859" y="499517"/>
          <a:ext cx="1249431" cy="454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" rIns="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2">
                  <a:lumMod val="10000"/>
                </a:schemeClr>
              </a:solidFill>
            </a:rPr>
            <a:t>«БОЛЬШАЯ ПЯТЕРКА»</a:t>
          </a:r>
          <a:endParaRPr lang="en-GB" sz="8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800" kern="1200" dirty="0" smtClean="0">
              <a:solidFill>
                <a:schemeClr val="bg2">
                  <a:lumMod val="10000"/>
                </a:schemeClr>
              </a:solidFill>
            </a:rPr>
            <a:t>15 </a:t>
          </a:r>
          <a:r>
            <a:rPr lang="ru-RU" sz="800" kern="1200" dirty="0" smtClean="0">
              <a:solidFill>
                <a:schemeClr val="bg2">
                  <a:lumMod val="10000"/>
                </a:schemeClr>
              </a:solidFill>
            </a:rPr>
            <a:t>НАВЫКОВ</a:t>
          </a:r>
          <a:endParaRPr lang="en-GB" sz="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63859" y="556267"/>
        <a:ext cx="1079181" cy="340500"/>
      </dsp:txXfrm>
    </dsp:sp>
    <dsp:sp modelId="{637109EC-D216-4DAB-8855-ADFC31B13411}">
      <dsp:nvSpPr>
        <dsp:cNvPr id="0" name=""/>
        <dsp:cNvSpPr/>
      </dsp:nvSpPr>
      <dsp:spPr>
        <a:xfrm>
          <a:off x="52" y="499517"/>
          <a:ext cx="863806" cy="45400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СЭ навыки</a:t>
          </a:r>
          <a:endParaRPr lang="en-GB" sz="900" kern="1200" dirty="0"/>
        </a:p>
      </dsp:txBody>
      <dsp:txXfrm>
        <a:off x="22214" y="521679"/>
        <a:ext cx="819482" cy="409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C8F36-FAE8-4AC2-880E-405FCD6636EE}">
      <dsp:nvSpPr>
        <dsp:cNvPr id="0" name=""/>
        <dsp:cNvSpPr/>
      </dsp:nvSpPr>
      <dsp:spPr>
        <a:xfrm>
          <a:off x="872223" y="0"/>
          <a:ext cx="1323381" cy="4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0" rIns="381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solidFill>
                <a:schemeClr val="bg2">
                  <a:lumMod val="10000"/>
                </a:schemeClr>
              </a:solidFill>
            </a:rPr>
            <a:t>ЧТЕНИЕ</a:t>
          </a:r>
          <a:endParaRPr lang="en-GB" sz="6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solidFill>
                <a:schemeClr val="bg2">
                  <a:lumMod val="10000"/>
                </a:schemeClr>
              </a:solidFill>
            </a:rPr>
            <a:t>МАТЕМАТИКА</a:t>
          </a:r>
          <a:endParaRPr lang="en-GB" sz="6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solidFill>
                <a:schemeClr val="bg2">
                  <a:lumMod val="10000"/>
                </a:schemeClr>
              </a:solidFill>
            </a:rPr>
            <a:t>ЕСТЕСТВЕННЫЕ НАУКИ</a:t>
          </a:r>
          <a:endParaRPr lang="en-GB" sz="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72223" y="58659"/>
        <a:ext cx="1147404" cy="351955"/>
      </dsp:txXfrm>
    </dsp:sp>
    <dsp:sp modelId="{D4311EC6-4EC1-4A1E-BE53-9EA4E96DEFCA}">
      <dsp:nvSpPr>
        <dsp:cNvPr id="0" name=""/>
        <dsp:cNvSpPr/>
      </dsp:nvSpPr>
      <dsp:spPr>
        <a:xfrm>
          <a:off x="0" y="0"/>
          <a:ext cx="882254" cy="469273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Когнитивные навыки</a:t>
          </a:r>
          <a:endParaRPr lang="en-GB" sz="900" kern="1200" dirty="0"/>
        </a:p>
      </dsp:txBody>
      <dsp:txXfrm>
        <a:off x="22908" y="22908"/>
        <a:ext cx="836438" cy="423457"/>
      </dsp:txXfrm>
    </dsp:sp>
    <dsp:sp modelId="{D65FFD50-E49D-4E04-8759-EC5B42D9BD24}">
      <dsp:nvSpPr>
        <dsp:cNvPr id="0" name=""/>
        <dsp:cNvSpPr/>
      </dsp:nvSpPr>
      <dsp:spPr>
        <a:xfrm>
          <a:off x="859659" y="516200"/>
          <a:ext cx="1323381" cy="4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accent4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" rIns="381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solidFill>
                <a:schemeClr val="bg2">
                  <a:lumMod val="10000"/>
                </a:schemeClr>
              </a:solidFill>
            </a:rPr>
            <a:t>КОЛЛЕКТИВНОЕ РЕШЕНИЕ ПРОБЛЕМ</a:t>
          </a:r>
          <a:endParaRPr lang="en-GB" sz="6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solidFill>
                <a:schemeClr val="bg2">
                  <a:lumMod val="10000"/>
                </a:schemeClr>
              </a:solidFill>
            </a:rPr>
            <a:t>ГЛОБАЛЬНЫЕ КОМПЕТЕНЦИИ</a:t>
          </a:r>
          <a:endParaRPr lang="en-GB" sz="6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solidFill>
                <a:schemeClr val="bg2">
                  <a:lumMod val="10000"/>
                </a:schemeClr>
              </a:solidFill>
            </a:rPr>
            <a:t>КРЕАТИВНОСТЬ</a:t>
          </a:r>
          <a:endParaRPr lang="en-GB" sz="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59659" y="574859"/>
        <a:ext cx="1147404" cy="351955"/>
      </dsp:txXfrm>
    </dsp:sp>
    <dsp:sp modelId="{894AD295-1248-4C5A-8793-5519E3C25D6F}">
      <dsp:nvSpPr>
        <dsp:cNvPr id="0" name=""/>
        <dsp:cNvSpPr/>
      </dsp:nvSpPr>
      <dsp:spPr>
        <a:xfrm>
          <a:off x="22594" y="516200"/>
          <a:ext cx="837065" cy="469273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Смешанные </a:t>
          </a:r>
          <a:r>
            <a:rPr lang="ru-RU" sz="900" kern="1200" dirty="0" smtClean="0"/>
            <a:t>когнитивные и СЭ навыки</a:t>
          </a:r>
          <a:endParaRPr lang="en-GB" sz="900" kern="1200" dirty="0"/>
        </a:p>
      </dsp:txBody>
      <dsp:txXfrm>
        <a:off x="45502" y="539108"/>
        <a:ext cx="791249" cy="423457"/>
      </dsp:txXfrm>
    </dsp:sp>
    <dsp:sp modelId="{A0E8CCD4-0A48-4757-9242-612741E95728}">
      <dsp:nvSpPr>
        <dsp:cNvPr id="0" name=""/>
        <dsp:cNvSpPr/>
      </dsp:nvSpPr>
      <dsp:spPr>
        <a:xfrm>
          <a:off x="882254" y="1032400"/>
          <a:ext cx="1323381" cy="4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" rIns="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РАЗЛИЧНЫЕ ШКАЛЫ </a:t>
          </a:r>
          <a:r>
            <a:rPr lang="en-US" sz="700" kern="1200" dirty="0" smtClean="0">
              <a:solidFill>
                <a:schemeClr val="bg2">
                  <a:lumMod val="10000"/>
                </a:schemeClr>
              </a:solidFill>
            </a:rPr>
            <a:t>PISA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>
              <a:solidFill>
                <a:schemeClr val="bg2">
                  <a:lumMod val="10000"/>
                </a:schemeClr>
              </a:solidFill>
            </a:rPr>
            <a:t>SSES 1</a:t>
          </a: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5 НАВЫКОВ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82254" y="1091059"/>
        <a:ext cx="1147404" cy="351955"/>
      </dsp:txXfrm>
    </dsp:sp>
    <dsp:sp modelId="{637109EC-D216-4DAB-8855-ADFC31B13411}">
      <dsp:nvSpPr>
        <dsp:cNvPr id="0" name=""/>
        <dsp:cNvSpPr/>
      </dsp:nvSpPr>
      <dsp:spPr>
        <a:xfrm>
          <a:off x="0" y="1032400"/>
          <a:ext cx="882254" cy="469273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СЭ навыки</a:t>
          </a:r>
          <a:endParaRPr lang="en-GB" sz="900" kern="1200" dirty="0"/>
        </a:p>
      </dsp:txBody>
      <dsp:txXfrm>
        <a:off x="22908" y="1055308"/>
        <a:ext cx="836438" cy="423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C8F36-FAE8-4AC2-880E-405FCD6636EE}">
      <dsp:nvSpPr>
        <dsp:cNvPr id="0" name=""/>
        <dsp:cNvSpPr/>
      </dsp:nvSpPr>
      <dsp:spPr>
        <a:xfrm>
          <a:off x="835292" y="0"/>
          <a:ext cx="1252939" cy="472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ЧИТАТЕЛЬСКАЯ ГРАМОТНОСТЬ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МАТЕМАТИЧЕСКАЯ ГРАМОТНОСТЬ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35292" y="59069"/>
        <a:ext cx="1075732" cy="354414"/>
      </dsp:txXfrm>
    </dsp:sp>
    <dsp:sp modelId="{D4311EC6-4EC1-4A1E-BE53-9EA4E96DEFCA}">
      <dsp:nvSpPr>
        <dsp:cNvPr id="0" name=""/>
        <dsp:cNvSpPr/>
      </dsp:nvSpPr>
      <dsp:spPr>
        <a:xfrm>
          <a:off x="0" y="0"/>
          <a:ext cx="835292" cy="472552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Когнитивные навыки</a:t>
          </a:r>
          <a:endParaRPr lang="en-GB" sz="900" kern="1200" dirty="0"/>
        </a:p>
      </dsp:txBody>
      <dsp:txXfrm>
        <a:off x="23068" y="23068"/>
        <a:ext cx="789156" cy="426416"/>
      </dsp:txXfrm>
    </dsp:sp>
    <dsp:sp modelId="{D65FFD50-E49D-4E04-8759-EC5B42D9BD24}">
      <dsp:nvSpPr>
        <dsp:cNvPr id="0" name=""/>
        <dsp:cNvSpPr/>
      </dsp:nvSpPr>
      <dsp:spPr>
        <a:xfrm>
          <a:off x="835292" y="519807"/>
          <a:ext cx="1252939" cy="472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accent4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РЕШЕНИЕ ЗАДАЧ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МЕТАКОГНИТИВНЫЕ СТРАТЕГИИ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35292" y="578876"/>
        <a:ext cx="1075732" cy="354414"/>
      </dsp:txXfrm>
    </dsp:sp>
    <dsp:sp modelId="{894AD295-1248-4C5A-8793-5519E3C25D6F}">
      <dsp:nvSpPr>
        <dsp:cNvPr id="0" name=""/>
        <dsp:cNvSpPr/>
      </dsp:nvSpPr>
      <dsp:spPr>
        <a:xfrm>
          <a:off x="0" y="519807"/>
          <a:ext cx="835292" cy="472552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Смешанные когнитивные и СЭ навыки</a:t>
          </a:r>
          <a:endParaRPr lang="en-GB" sz="900" kern="1200" dirty="0"/>
        </a:p>
      </dsp:txBody>
      <dsp:txXfrm>
        <a:off x="23068" y="542875"/>
        <a:ext cx="789156" cy="426416"/>
      </dsp:txXfrm>
    </dsp:sp>
    <dsp:sp modelId="{A0E8CCD4-0A48-4757-9242-612741E95728}">
      <dsp:nvSpPr>
        <dsp:cNvPr id="0" name=""/>
        <dsp:cNvSpPr/>
      </dsp:nvSpPr>
      <dsp:spPr>
        <a:xfrm>
          <a:off x="853598" y="1039615"/>
          <a:ext cx="1234585" cy="472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" rIns="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2">
                  <a:lumMod val="10000"/>
                </a:schemeClr>
              </a:solidFill>
            </a:rPr>
            <a:t>«</a:t>
          </a: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БОЛЬШАЯ ПЯТЕРКА»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700" kern="1200" dirty="0" smtClean="0">
              <a:solidFill>
                <a:schemeClr val="bg2">
                  <a:lumMod val="10000"/>
                </a:schemeClr>
              </a:solidFill>
            </a:rPr>
            <a:t>15 </a:t>
          </a:r>
          <a:r>
            <a:rPr lang="ru-RU" sz="700" kern="1200" dirty="0" smtClean="0">
              <a:solidFill>
                <a:schemeClr val="bg2">
                  <a:lumMod val="10000"/>
                </a:schemeClr>
              </a:solidFill>
            </a:rPr>
            <a:t>НАВЫКОВ</a:t>
          </a:r>
          <a:endParaRPr lang="en-GB" sz="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53598" y="1098684"/>
        <a:ext cx="1057378" cy="354414"/>
      </dsp:txXfrm>
    </dsp:sp>
    <dsp:sp modelId="{637109EC-D216-4DAB-8855-ADFC31B13411}">
      <dsp:nvSpPr>
        <dsp:cNvPr id="0" name=""/>
        <dsp:cNvSpPr/>
      </dsp:nvSpPr>
      <dsp:spPr>
        <a:xfrm>
          <a:off x="47" y="1039615"/>
          <a:ext cx="853551" cy="472552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СЭ навыки</a:t>
          </a:r>
          <a:endParaRPr lang="en-GB" sz="900" kern="1200" dirty="0"/>
        </a:p>
      </dsp:txBody>
      <dsp:txXfrm>
        <a:off x="23115" y="1062683"/>
        <a:ext cx="807415" cy="426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5A73-9D51-44CC-BEDE-FC2C39E99528}">
      <dsp:nvSpPr>
        <dsp:cNvPr id="0" name=""/>
        <dsp:cNvSpPr/>
      </dsp:nvSpPr>
      <dsp:spPr>
        <a:xfrm rot="5400000">
          <a:off x="1937005" y="715941"/>
          <a:ext cx="1266681" cy="1102012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Cambria" panose="02040503050406030204" pitchFamily="18" charset="0"/>
            </a:rPr>
            <a:t>УПРАВЛЕНИЕ ЭМОЦИЯМИ</a:t>
          </a:r>
          <a:endParaRPr lang="en-GB" sz="800" b="1" kern="1200" dirty="0">
            <a:latin typeface="Cambria" panose="02040503050406030204" pitchFamily="18" charset="0"/>
          </a:endParaRPr>
        </a:p>
      </dsp:txBody>
      <dsp:txXfrm rot="-5400000">
        <a:off x="2191069" y="830998"/>
        <a:ext cx="758552" cy="871899"/>
      </dsp:txXfrm>
    </dsp:sp>
    <dsp:sp modelId="{F54FF585-EED5-4536-A196-9830EDBE44F5}">
      <dsp:nvSpPr>
        <dsp:cNvPr id="0" name=""/>
        <dsp:cNvSpPr/>
      </dsp:nvSpPr>
      <dsp:spPr>
        <a:xfrm>
          <a:off x="3148665" y="966187"/>
          <a:ext cx="1413616" cy="760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D33EB-F76A-4CE9-8EC3-61B28DE9680B}">
      <dsp:nvSpPr>
        <dsp:cNvPr id="0" name=""/>
        <dsp:cNvSpPr/>
      </dsp:nvSpPr>
      <dsp:spPr>
        <a:xfrm rot="5400000">
          <a:off x="819850" y="715941"/>
          <a:ext cx="1266681" cy="110201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Cambria" panose="02040503050406030204" pitchFamily="18" charset="0"/>
            </a:rPr>
            <a:t>ДОСТИЖЕНИЕ ЦЕЛЕЙ</a:t>
          </a:r>
          <a:endParaRPr lang="en-GB" sz="800" b="1" kern="1200" dirty="0">
            <a:latin typeface="Cambria" panose="02040503050406030204" pitchFamily="18" charset="0"/>
          </a:endParaRPr>
        </a:p>
      </dsp:txBody>
      <dsp:txXfrm rot="-5400000">
        <a:off x="1073914" y="830998"/>
        <a:ext cx="758552" cy="871899"/>
      </dsp:txXfrm>
    </dsp:sp>
    <dsp:sp modelId="{AE49543B-92AD-466A-A490-5E31EB3676C2}">
      <dsp:nvSpPr>
        <dsp:cNvPr id="0" name=""/>
        <dsp:cNvSpPr/>
      </dsp:nvSpPr>
      <dsp:spPr>
        <a:xfrm rot="5400000">
          <a:off x="1386517" y="1570176"/>
          <a:ext cx="1266681" cy="1421651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«БОЛЬШАЯ ПЯТЕРКА»</a:t>
          </a:r>
          <a:endParaRPr lang="en-GB" sz="105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 rot="-5400000">
        <a:off x="1545975" y="1858775"/>
        <a:ext cx="947767" cy="844454"/>
      </dsp:txXfrm>
    </dsp:sp>
    <dsp:sp modelId="{EB82C82D-E648-4B3D-B4D9-3ED090B08DAB}">
      <dsp:nvSpPr>
        <dsp:cNvPr id="0" name=""/>
        <dsp:cNvSpPr/>
      </dsp:nvSpPr>
      <dsp:spPr>
        <a:xfrm>
          <a:off x="2228" y="2041346"/>
          <a:ext cx="1368016" cy="760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4D22E-C8EB-42EA-AFE1-677C3378DEE9}">
      <dsp:nvSpPr>
        <dsp:cNvPr id="0" name=""/>
        <dsp:cNvSpPr/>
      </dsp:nvSpPr>
      <dsp:spPr>
        <a:xfrm rot="5400000">
          <a:off x="2512102" y="1724777"/>
          <a:ext cx="1266681" cy="1102012"/>
        </a:xfrm>
        <a:prstGeom prst="hexagon">
          <a:avLst>
            <a:gd name="adj" fmla="val 25000"/>
            <a:gd name="vf" fmla="val 115470"/>
          </a:avLst>
        </a:prstGeom>
        <a:solidFill>
          <a:srgbClr val="0099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 dirty="0">
            <a:latin typeface="Cambria" panose="02040503050406030204" pitchFamily="18" charset="0"/>
          </a:endParaRPr>
        </a:p>
      </dsp:txBody>
      <dsp:txXfrm rot="-5400000">
        <a:off x="2766166" y="1839834"/>
        <a:ext cx="758552" cy="871899"/>
      </dsp:txXfrm>
    </dsp:sp>
    <dsp:sp modelId="{7A82AF54-F58C-4C56-BF8A-0393000388D1}">
      <dsp:nvSpPr>
        <dsp:cNvPr id="0" name=""/>
        <dsp:cNvSpPr/>
      </dsp:nvSpPr>
      <dsp:spPr>
        <a:xfrm rot="5400000">
          <a:off x="1961106" y="2744988"/>
          <a:ext cx="1266681" cy="1102012"/>
        </a:xfrm>
        <a:prstGeom prst="hexagon">
          <a:avLst>
            <a:gd name="adj" fmla="val 25000"/>
            <a:gd name="vf" fmla="val 115470"/>
          </a:avLst>
        </a:prstGeom>
        <a:solidFill>
          <a:srgbClr val="C7558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b="1" kern="1200" dirty="0">
            <a:latin typeface="Cambria" panose="02040503050406030204" pitchFamily="18" charset="0"/>
          </a:endParaRPr>
        </a:p>
      </dsp:txBody>
      <dsp:txXfrm rot="-5400000">
        <a:off x="2215170" y="2860045"/>
        <a:ext cx="758552" cy="871899"/>
      </dsp:txXfrm>
    </dsp:sp>
    <dsp:sp modelId="{9EA0DE59-8CEC-4F0F-B33C-E082C4E4BD18}">
      <dsp:nvSpPr>
        <dsp:cNvPr id="0" name=""/>
        <dsp:cNvSpPr/>
      </dsp:nvSpPr>
      <dsp:spPr>
        <a:xfrm>
          <a:off x="1910874" y="3019863"/>
          <a:ext cx="1413616" cy="760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29788-FD71-47DD-B1A1-BB41434CEAC8}">
      <dsp:nvSpPr>
        <dsp:cNvPr id="0" name=""/>
        <dsp:cNvSpPr/>
      </dsp:nvSpPr>
      <dsp:spPr>
        <a:xfrm rot="5400000">
          <a:off x="844249" y="2736362"/>
          <a:ext cx="1266681" cy="110201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Cambria" panose="02040503050406030204" pitchFamily="18" charset="0"/>
            </a:rPr>
            <a:t>РАБОТА С ДРУГИМИ</a:t>
          </a:r>
          <a:endParaRPr lang="en-GB" sz="800" b="1" kern="1200" dirty="0">
            <a:latin typeface="Cambria" panose="02040503050406030204" pitchFamily="18" charset="0"/>
          </a:endParaRPr>
        </a:p>
      </dsp:txBody>
      <dsp:txXfrm rot="-5400000">
        <a:off x="1098313" y="2851419"/>
        <a:ext cx="758552" cy="871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AC3B3-5AF5-4D21-A939-0C85A4C9CA11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9AA86-7550-4512-9F06-99558BC17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9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2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Entrepreneurship is expressed as their expectation to start their own business. </a:t>
            </a:r>
            <a:r>
              <a:rPr lang="en-GB" baseline="0" dirty="0" smtClean="0"/>
              <a:t>(Note: presented standardized regression coefficients are calculated after controlling for set of socio-economic and demographic variables)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90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Health</a:t>
            </a:r>
            <a:r>
              <a:rPr lang="en-GB" baseline="0" dirty="0" smtClean="0"/>
              <a:t> is self-reported by students (subjective health). Please note that these relationships could be inflated given that they are coming from the same source – students (i.e. common ratter effect). (Note: presented standardized regression coefficients are calculated after controlling for set of socio-economic and demographic variables)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62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Please note that these relationships could be inflated given that they are coming from the same source – students (i.e. common ratter effect). (Note: presented standardized regression coefficients are calculated after controlling for set of socio-economic and demographic variables)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39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09A0B-03C7-4257-B7D9-6280440AC6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5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05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Neighbourhood safety is about</a:t>
            </a:r>
            <a:r>
              <a:rPr lang="en-GB" baseline="0" dirty="0" smtClean="0"/>
              <a:t> students’ feeling of safety at home, school and in their neighbourhood.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5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Neighbourhood safety is about</a:t>
            </a:r>
            <a:r>
              <a:rPr lang="en-GB" baseline="0" dirty="0" smtClean="0"/>
              <a:t> students’ feeling of safety at home, school and in their neighbourhood.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5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Neighbourhood safety is about</a:t>
            </a:r>
            <a:r>
              <a:rPr lang="en-GB" baseline="0" dirty="0" smtClean="0"/>
              <a:t> students’ feeling of safety at home, school and in their neighbourhood. (Note: presented standardized regression coefficients are calculated after controlling for set of socio-economic and demographic variables)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0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(Note: presented standardized regression coefficients are calculated after controlling for set of socio-economic and demographic variables)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0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Classroom climate was operationalized as cooperative vs. competitive climate. </a:t>
            </a:r>
            <a:r>
              <a:rPr lang="en-GB" baseline="0" dirty="0" smtClean="0"/>
              <a:t>(Note: presented standardized regression coefficients are calculated after controlling for set of socio-economic and demographic variables)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4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Family includes</a:t>
            </a:r>
            <a:r>
              <a:rPr lang="en-GB" baseline="0" dirty="0" smtClean="0"/>
              <a:t> closeness to mother, father, siblings and relatives. (Note: presented standardized regression coefficients are calculated after controlling for set of socio-economic and demographic variables)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AA86-7550-4512-9F06-99558BC173A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0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1971384"/>
            <a:ext cx="2628000" cy="3172223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500900"/>
            <a:ext cx="1742400" cy="51426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84"/>
            <a:ext cx="2628000" cy="317222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1564207"/>
            <a:ext cx="6300000" cy="1246495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2853902"/>
            <a:ext cx="6300000" cy="348813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5" y="324000"/>
            <a:ext cx="692307" cy="108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E29E18B-30A3-4EF1-9B7A-0A4A187400D1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DE29E18B-30A3-4EF1-9B7A-0A4A187400D1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2270EC4-AC94-46F4-B8D6-85679C1B459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5" y="3996000"/>
            <a:ext cx="950407" cy="1147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351000"/>
            <a:ext cx="692308" cy="108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1828699"/>
            <a:ext cx="6624000" cy="1515800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E29E18B-30A3-4EF1-9B7A-0A4A187400D1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F2270EC4-AC94-46F4-B8D6-85679C1B45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7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60214" y="4695093"/>
            <a:ext cx="4397299" cy="3516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en-US" dirty="0" smtClean="0"/>
              <a:t>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E18B-30A3-4EF1-9B7A-0A4A187400D1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0EC4-AC94-46F4-B8D6-85679C1B4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6550" y="476726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91464" y="4767263"/>
            <a:ext cx="1081087" cy="273844"/>
          </a:xfrm>
        </p:spPr>
        <p:txBody>
          <a:bodyPr/>
          <a:lstStyle>
            <a:lvl1pPr>
              <a:defRPr/>
            </a:lvl1pPr>
          </a:lstStyle>
          <a:p>
            <a:fld id="{A26FD428-F123-A14D-84D0-5D9F0235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73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5" y="3996141"/>
            <a:ext cx="950407" cy="114722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9801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405" y="216000"/>
            <a:ext cx="458653" cy="7155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201500"/>
            <a:ext cx="8218800" cy="3393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178200"/>
            <a:ext cx="7416000" cy="7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4808700"/>
            <a:ext cx="90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DE29E18B-30A3-4EF1-9B7A-0A4A187400D1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4808700"/>
            <a:ext cx="468000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2270EC4-AC94-46F4-B8D6-85679C1B459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ecd.org/education/ceri/TheStudyOnSocialAndEmotionalSkills.htm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hdphoto" Target="../media/hdphoto1.wdp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image" Target="../media/image10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hyperlink" Target="http://www.google.com/url?sa=i&amp;rct=j&amp;q=&amp;esrc=s&amp;source=images&amp;cd=&amp;cad=rja&amp;uact=8&amp;ved=2ahUKEwjmvYyNkJbjAhUn3OAKHeypDfYQjRx6BAgBEAU&amp;url=/url?sa=i&amp;rct=j&amp;q=&amp;esrc=s&amp;source=images&amp;cd=&amp;ved=2ahUKEwi5752HkJbjAhWRDxQKHdouAMoQjRx6BAgBEAU&amp;url=https://www.shutterstock.com/search/boy+and+girl+cartoon+faces&amp;psig=AOvVaw02ECEEDnJCmutNAhYzYJcU&amp;ust=1562153115268423&amp;psig=AOvVaw02ECEEDnJCmutNAhYzYJcU&amp;ust=1562153115268423" TargetMode="Externa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8.png"/><Relationship Id="rId27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275606"/>
            <a:ext cx="8460432" cy="1823576"/>
          </a:xfrm>
        </p:spPr>
        <p:txBody>
          <a:bodyPr/>
          <a:lstStyle/>
          <a:p>
            <a:pPr algn="ctr"/>
            <a:r>
              <a:rPr lang="ru-RU" sz="3400" i="1" dirty="0" smtClean="0">
                <a:latin typeface="Candara" panose="020E0502030303020204" pitchFamily="34" charset="0"/>
              </a:rPr>
              <a:t>Исследование социально-эмоциональных навыков</a:t>
            </a:r>
            <a:r>
              <a:rPr lang="en-IE" sz="3400" i="1" dirty="0" smtClean="0">
                <a:latin typeface="Candara" panose="020E0502030303020204" pitchFamily="34" charset="0"/>
              </a:rPr>
              <a:t/>
            </a:r>
            <a:br>
              <a:rPr lang="en-IE" sz="3400" i="1" dirty="0" smtClean="0">
                <a:latin typeface="Candara" panose="020E0502030303020204" pitchFamily="34" charset="0"/>
              </a:rPr>
            </a:br>
            <a:r>
              <a:rPr lang="en-IE" sz="3400" i="1" dirty="0" smtClean="0">
                <a:latin typeface="Candara" panose="020E0502030303020204" pitchFamily="34" charset="0"/>
              </a:rPr>
              <a:t>- </a:t>
            </a:r>
            <a:r>
              <a:rPr lang="ru-RU" sz="3400" i="1" dirty="0" smtClean="0">
                <a:latin typeface="Candara" panose="020E0502030303020204" pitchFamily="34" charset="0"/>
              </a:rPr>
              <a:t>Обзор</a:t>
            </a:r>
            <a:r>
              <a:rPr lang="en-IE" sz="3400" i="1" dirty="0" smtClean="0">
                <a:latin typeface="Candara" panose="020E0502030303020204" pitchFamily="34" charset="0"/>
              </a:rPr>
              <a:t>- </a:t>
            </a:r>
            <a:endParaRPr lang="en-US" sz="34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435846"/>
            <a:ext cx="7344816" cy="594066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Д-р Милош Канкараш</a:t>
            </a:r>
            <a:endParaRPr lang="en-GB" sz="2800" dirty="0" smtClean="0">
              <a:solidFill>
                <a:schemeClr val="bg1">
                  <a:lumMod val="95000"/>
                </a:schemeClr>
              </a:solidFill>
              <a:latin typeface="Candara" panose="020E0502030303020204" pitchFamily="34" charset="0"/>
            </a:endParaRPr>
          </a:p>
          <a:p>
            <a:pPr algn="l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Департамент по образованию и навыкам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ОЭСР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85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195486"/>
            <a:ext cx="8640960" cy="766800"/>
          </a:xfrm>
        </p:spPr>
        <p:txBody>
          <a:bodyPr/>
          <a:lstStyle/>
          <a:p>
            <a:r>
              <a:rPr lang="ru-RU" sz="2300" dirty="0" smtClean="0"/>
              <a:t>Взаимосвязь между СЭ навыками и  социально-экономическим положением учащихся</a:t>
            </a:r>
            <a:endParaRPr lang="en-GB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7562"/>
            <a:ext cx="8712968" cy="39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178200"/>
            <a:ext cx="7380432" cy="665358"/>
          </a:xfrm>
        </p:spPr>
        <p:txBody>
          <a:bodyPr/>
          <a:lstStyle/>
          <a:p>
            <a:r>
              <a:rPr lang="ru-RU" dirty="0" smtClean="0"/>
              <a:t>Влияние условий жизни учащихся </a:t>
            </a:r>
            <a:r>
              <a:rPr lang="en-GB" dirty="0" smtClean="0"/>
              <a:t>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Безопасность района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851226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1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416000" cy="766800"/>
          </a:xfrm>
        </p:spPr>
        <p:txBody>
          <a:bodyPr/>
          <a:lstStyle/>
          <a:p>
            <a:r>
              <a:rPr lang="ru-RU" dirty="0" smtClean="0"/>
              <a:t>Влияние условий жизни учащихся </a:t>
            </a:r>
            <a:r>
              <a:rPr lang="en-GB" dirty="0" smtClean="0"/>
              <a:t>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Отношения с родителями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874"/>
            <a:ext cx="8568952" cy="391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5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условий жизни учащихся </a:t>
            </a:r>
            <a:r>
              <a:rPr lang="en-GB" dirty="0" smtClean="0"/>
              <a:t>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Психологический климат в классе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1539"/>
            <a:ext cx="8750419" cy="398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Важность СЭ навыков </a:t>
            </a:r>
            <a:r>
              <a:rPr lang="en-GB" sz="2800" dirty="0" smtClean="0"/>
              <a:t>–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Более высокий уровень притязаний в учебной деятельности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8484096" cy="379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0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Важность СЭ навыков </a:t>
            </a:r>
            <a:r>
              <a:rPr lang="en-GB" dirty="0" smtClean="0"/>
              <a:t>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Более высокий предпринимательский потенциал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159386"/>
              </p:ext>
            </p:extLst>
          </p:nvPr>
        </p:nvGraphicFramePr>
        <p:xfrm>
          <a:off x="286586" y="1072632"/>
          <a:ext cx="84988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 descr="C:\Users\User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5398"/>
            <a:ext cx="7992888" cy="111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4515965"/>
            <a:ext cx="2808312" cy="310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</a:rPr>
              <a:t>Предпринимательский потенциал (15 лет)</a:t>
            </a:r>
            <a:endParaRPr lang="ru-RU" sz="11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178200"/>
            <a:ext cx="8064896" cy="766800"/>
          </a:xfrm>
        </p:spPr>
        <p:txBody>
          <a:bodyPr/>
          <a:lstStyle/>
          <a:p>
            <a:r>
              <a:rPr lang="ru-RU" dirty="0" smtClean="0"/>
              <a:t>Важность СЭ навыков </a:t>
            </a:r>
            <a:r>
              <a:rPr lang="en-GB" dirty="0" smtClean="0"/>
              <a:t>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Улучшение здоровья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8" y="1203598"/>
            <a:ext cx="8807838" cy="38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23478"/>
            <a:ext cx="7416000" cy="766800"/>
          </a:xfrm>
        </p:spPr>
        <p:txBody>
          <a:bodyPr/>
          <a:lstStyle/>
          <a:p>
            <a:r>
              <a:rPr lang="ru-RU" dirty="0" smtClean="0"/>
              <a:t>Важность СЭ навыков </a:t>
            </a:r>
            <a:r>
              <a:rPr lang="en-GB" dirty="0" smtClean="0"/>
              <a:t>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Более высокий уровень удовлетворенности жизнью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2317"/>
            <a:ext cx="8677702" cy="416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0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2683"/>
          <p:cNvSpPr/>
          <p:nvPr/>
        </p:nvSpPr>
        <p:spPr>
          <a:xfrm>
            <a:off x="5684133" y="411512"/>
            <a:ext cx="3197081" cy="4394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275148"/>
            <a:ext cx="5184576" cy="714676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tx2"/>
                </a:solidFill>
                <a:latin typeface="Lato Regular"/>
                <a:ea typeface="+mn-ea"/>
                <a:cs typeface="Lato Regular"/>
              </a:rPr>
              <a:t>Контакты</a:t>
            </a:r>
            <a:endParaRPr lang="en-GB" sz="3300" b="1" dirty="0">
              <a:solidFill>
                <a:schemeClr val="tx2"/>
              </a:solidFill>
              <a:latin typeface="Lato Regular"/>
              <a:ea typeface="+mn-ea"/>
              <a:cs typeface="Lato Regular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179512" y="2079979"/>
            <a:ext cx="4400214" cy="1057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altLang="ja-JP" sz="1600" dirty="0" smtClean="0">
                <a:solidFill>
                  <a:schemeClr val="tx1"/>
                </a:solidFill>
                <a:latin typeface="Lato Regular"/>
              </a:rPr>
              <a:t>Департамент по образованию и навыкам</a:t>
            </a:r>
            <a:endParaRPr lang="ru-RU" altLang="ja-JP" sz="1400" b="1" dirty="0" smtClean="0">
              <a:solidFill>
                <a:schemeClr val="accent6">
                  <a:lumMod val="75000"/>
                </a:schemeClr>
              </a:solidFill>
              <a:latin typeface="Lato Regular"/>
              <a:ea typeface="MS PGothic" pitchFamily="34" charset="-128"/>
            </a:endParaRPr>
          </a:p>
          <a:p>
            <a:pPr marL="0" lvl="1" indent="0" algn="ctr">
              <a:buNone/>
            </a:pPr>
            <a:r>
              <a:rPr lang="ru-RU" altLang="ja-JP" sz="1600" b="1" dirty="0" smtClean="0">
                <a:solidFill>
                  <a:schemeClr val="accent6">
                    <a:lumMod val="75000"/>
                  </a:schemeClr>
                </a:solidFill>
                <a:latin typeface="Lato Regular"/>
                <a:ea typeface="MS PGothic" pitchFamily="34" charset="-128"/>
              </a:rPr>
              <a:t>Исследование</a:t>
            </a:r>
          </a:p>
          <a:p>
            <a:pPr marL="0" lvl="1" indent="0" algn="ctr">
              <a:buNone/>
            </a:pPr>
            <a:r>
              <a:rPr lang="ru-RU" altLang="ja-JP" sz="1600" b="1" dirty="0" smtClean="0">
                <a:solidFill>
                  <a:schemeClr val="accent6">
                    <a:lumMod val="75000"/>
                  </a:schemeClr>
                </a:solidFill>
                <a:latin typeface="Lato Regular"/>
                <a:ea typeface="MS PGothic" pitchFamily="34" charset="-128"/>
              </a:rPr>
              <a:t>социально-эмоциональных навыков</a:t>
            </a:r>
            <a:endParaRPr lang="en-GB" sz="1600" b="1" dirty="0" smtClean="0">
              <a:solidFill>
                <a:schemeClr val="accent6">
                  <a:lumMod val="75000"/>
                </a:schemeClr>
              </a:solidFill>
              <a:latin typeface="Lato Regular"/>
            </a:endParaRPr>
          </a:p>
          <a:p>
            <a:pPr marL="0" lvl="2" indent="0">
              <a:buNone/>
            </a:pPr>
            <a:endParaRPr lang="en-US" altLang="ja-JP" dirty="0">
              <a:latin typeface="Lato Regular"/>
              <a:ea typeface="MS PGothic" pitchFamily="34" charset="-128"/>
            </a:endParaRPr>
          </a:p>
          <a:p>
            <a:pPr marL="0" lvl="2" indent="0">
              <a:buNone/>
            </a:pPr>
            <a:endParaRPr lang="en-US" altLang="ja-JP" dirty="0" smtClean="0">
              <a:ea typeface="MS PGothic" pitchFamily="34" charset="-128"/>
            </a:endParaRPr>
          </a:p>
          <a:p>
            <a:pPr lvl="1"/>
            <a:endParaRPr lang="en-GB" dirty="0" smtClean="0"/>
          </a:p>
          <a:p>
            <a:pPr lvl="1">
              <a:buNone/>
            </a:pPr>
            <a:r>
              <a:rPr lang="en-GB" dirty="0" smtClean="0">
                <a:solidFill>
                  <a:srgbClr val="FF9966"/>
                </a:solidFill>
              </a:rPr>
              <a:t>	</a:t>
            </a:r>
            <a:endParaRPr lang="en-GB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5" y="3720020"/>
            <a:ext cx="3421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MS PGothic" pitchFamily="34" charset="-128"/>
              </a:rPr>
              <a:t>Milos.Kankaras@oecd.org</a:t>
            </a:r>
            <a:endParaRPr lang="en-GB" sz="1600" dirty="0">
              <a:latin typeface="Lato Regular"/>
              <a:ea typeface="MS PGothic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291417"/>
            <a:ext cx="0" cy="31904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://cdn1.iconfinder.com/data/icons/New-Social-Media-Icon-Set-V11/512/em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6" y="3408285"/>
            <a:ext cx="1008111" cy="9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88456" y="926504"/>
            <a:ext cx="582541" cy="342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15" name="Picture 2" descr="\\FS-CH-1.main.oecd.org\Users2\Kankaras_M\Desktop\logooecd_e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0" b="25653"/>
          <a:stretch/>
        </p:blipFill>
        <p:spPr bwMode="auto">
          <a:xfrm>
            <a:off x="352808" y="1059582"/>
            <a:ext cx="2952328" cy="8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870994" y="1567350"/>
            <a:ext cx="4165502" cy="2914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altLang="ja-JP" sz="1600" b="1" dirty="0" smtClean="0">
                <a:solidFill>
                  <a:schemeClr val="accent6">
                    <a:lumMod val="75000"/>
                  </a:schemeClr>
                </a:solidFill>
                <a:latin typeface="Lato Regular"/>
                <a:ea typeface="MS PGothic" pitchFamily="34" charset="-128"/>
              </a:rPr>
              <a:t>Посетите наш сайт</a:t>
            </a:r>
            <a:r>
              <a:rPr lang="en-GB" altLang="ja-JP" sz="1600" b="1" dirty="0" smtClean="0">
                <a:solidFill>
                  <a:schemeClr val="accent6">
                    <a:lumMod val="75000"/>
                  </a:schemeClr>
                </a:solidFill>
                <a:latin typeface="Lato Regular"/>
                <a:ea typeface="MS PGothic" pitchFamily="34" charset="-128"/>
              </a:rPr>
              <a:t>:</a:t>
            </a:r>
          </a:p>
          <a:p>
            <a:pPr marL="0" lvl="2" indent="0">
              <a:buNone/>
            </a:pPr>
            <a:r>
              <a:rPr lang="en-US" altLang="ja-JP" dirty="0">
                <a:latin typeface="Lato Regular"/>
                <a:ea typeface="MS PGothic" pitchFamily="34" charset="-128"/>
                <a:hlinkClick r:id="rId5"/>
              </a:rPr>
              <a:t>http://</a:t>
            </a:r>
            <a:r>
              <a:rPr lang="en-US" altLang="ja-JP" dirty="0" smtClean="0">
                <a:latin typeface="Lato Regular"/>
                <a:ea typeface="MS PGothic" pitchFamily="34" charset="-128"/>
                <a:hlinkClick r:id="rId5"/>
              </a:rPr>
              <a:t>www.oecd.org/education/ceri/ TheStudyOnSocialAndEmotionalSkills.htm</a:t>
            </a:r>
            <a:endParaRPr lang="en-US" altLang="ja-JP" dirty="0" smtClean="0">
              <a:latin typeface="Lato Regular"/>
              <a:ea typeface="MS PGothic" pitchFamily="34" charset="-128"/>
            </a:endParaRPr>
          </a:p>
          <a:p>
            <a:pPr marL="0" lvl="2" indent="0">
              <a:buNone/>
            </a:pPr>
            <a:endParaRPr lang="en-US" altLang="ja-JP" dirty="0" smtClean="0">
              <a:latin typeface="Lato Regular"/>
              <a:ea typeface="MS PGothic" pitchFamily="34" charset="-128"/>
            </a:endParaRPr>
          </a:p>
          <a:p>
            <a:pPr marL="0" lvl="2" indent="0">
              <a:buNone/>
            </a:pPr>
            <a:r>
              <a:rPr lang="ru-RU" altLang="ja-JP" dirty="0" smtClean="0">
                <a:latin typeface="Lato Regular"/>
                <a:ea typeface="MS PGothic" pitchFamily="34" charset="-128"/>
              </a:rPr>
              <a:t>Информация об исследовании</a:t>
            </a:r>
            <a:endParaRPr lang="en-US" altLang="ja-JP" dirty="0" smtClean="0">
              <a:latin typeface="Lato Regular"/>
              <a:ea typeface="MS PGothic" pitchFamily="34" charset="-128"/>
            </a:endParaRPr>
          </a:p>
          <a:p>
            <a:pPr marL="0" lvl="2" indent="0">
              <a:buNone/>
            </a:pPr>
            <a:endParaRPr lang="en-US" altLang="ja-JP" sz="800" dirty="0">
              <a:latin typeface="Lato Regular"/>
              <a:ea typeface="MS PGothic" pitchFamily="34" charset="-128"/>
            </a:endParaRPr>
          </a:p>
          <a:p>
            <a:pPr marL="0" lvl="2" indent="0">
              <a:buNone/>
            </a:pPr>
            <a:r>
              <a:rPr lang="ru-RU" altLang="ja-JP" dirty="0" smtClean="0">
                <a:latin typeface="Lato Regular"/>
                <a:ea typeface="MS PGothic" pitchFamily="34" charset="-128"/>
              </a:rPr>
              <a:t>Ознакомительные буклеты</a:t>
            </a:r>
            <a:endParaRPr lang="en-US" altLang="ja-JP" dirty="0" smtClean="0">
              <a:latin typeface="Lato Regular"/>
              <a:ea typeface="MS PGothic" pitchFamily="34" charset="-128"/>
            </a:endParaRPr>
          </a:p>
          <a:p>
            <a:pPr marL="0" lvl="2" indent="0">
              <a:buNone/>
            </a:pPr>
            <a:endParaRPr lang="en-US" altLang="ja-JP" sz="800" dirty="0" smtClean="0">
              <a:latin typeface="Lato Regular"/>
              <a:ea typeface="MS PGothic" pitchFamily="34" charset="-128"/>
            </a:endParaRPr>
          </a:p>
          <a:p>
            <a:pPr marL="0" lvl="2" indent="0">
              <a:buNone/>
            </a:pPr>
            <a:r>
              <a:rPr lang="ru-RU" altLang="ja-JP" dirty="0" smtClean="0">
                <a:latin typeface="Lato Regular"/>
                <a:ea typeface="MS PGothic" pitchFamily="34" charset="-128"/>
              </a:rPr>
              <a:t>Документация исследования</a:t>
            </a:r>
            <a:endParaRPr lang="en-US" altLang="ja-JP" dirty="0" smtClean="0">
              <a:latin typeface="Lato Regular"/>
              <a:ea typeface="MS PGothic" pitchFamily="34" charset="-128"/>
            </a:endParaRPr>
          </a:p>
          <a:p>
            <a:pPr marL="0" lvl="2" indent="0">
              <a:buNone/>
            </a:pPr>
            <a:endParaRPr lang="en-US" altLang="ja-JP" sz="800" dirty="0" smtClean="0">
              <a:latin typeface="Lato Regular"/>
              <a:ea typeface="MS PGothic" pitchFamily="34" charset="-128"/>
            </a:endParaRPr>
          </a:p>
          <a:p>
            <a:pPr marL="0" lvl="2" indent="0">
              <a:buNone/>
            </a:pPr>
            <a:r>
              <a:rPr lang="ru-RU" altLang="ja-JP" dirty="0" smtClean="0">
                <a:latin typeface="Lato Regular"/>
                <a:ea typeface="MS PGothic" pitchFamily="34" charset="-128"/>
              </a:rPr>
              <a:t>Другие проекты и публикации ОЭСР, связанные с исследованием</a:t>
            </a:r>
            <a:endParaRPr lang="en-US" altLang="ja-JP" sz="800" dirty="0" smtClean="0">
              <a:latin typeface="Lato Regular"/>
              <a:ea typeface="MS PGothic" pitchFamily="34" charset="-128"/>
            </a:endParaRPr>
          </a:p>
          <a:p>
            <a:pPr marL="0" lvl="2" indent="0">
              <a:buNone/>
            </a:pPr>
            <a:r>
              <a:rPr lang="ru-RU" altLang="ja-JP" dirty="0" smtClean="0">
                <a:latin typeface="Lato Regular"/>
                <a:ea typeface="MS PGothic" pitchFamily="34" charset="-128"/>
              </a:rPr>
              <a:t>Новости и события</a:t>
            </a:r>
            <a:endParaRPr lang="en-GB" sz="3200" dirty="0">
              <a:solidFill>
                <a:schemeClr val="tx2"/>
              </a:solidFill>
              <a:latin typeface="Lato Regular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51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339502"/>
            <a:ext cx="8064000" cy="7668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1F497D"/>
                </a:solidFill>
              </a:rPr>
              <a:t>Обзор исследований ОЭСР, посвященных оцениванию: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целевые группы и оцениваемые навыки</a:t>
            </a:r>
            <a:r>
              <a:rPr lang="ru-RU" b="1" dirty="0" smtClean="0">
                <a:solidFill>
                  <a:srgbClr val="1F497D"/>
                </a:solidFill>
              </a:rPr>
              <a:t/>
            </a:r>
            <a:br>
              <a:rPr lang="ru-RU" b="1" dirty="0" smtClean="0">
                <a:solidFill>
                  <a:srgbClr val="1F497D"/>
                </a:solidFill>
              </a:rPr>
            </a:b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05294277"/>
              </p:ext>
            </p:extLst>
          </p:nvPr>
        </p:nvGraphicFramePr>
        <p:xfrm>
          <a:off x="179512" y="1203598"/>
          <a:ext cx="2207137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46916554"/>
              </p:ext>
            </p:extLst>
          </p:nvPr>
        </p:nvGraphicFramePr>
        <p:xfrm>
          <a:off x="2386649" y="1762132"/>
          <a:ext cx="2113343" cy="95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78606576"/>
              </p:ext>
            </p:extLst>
          </p:nvPr>
        </p:nvGraphicFramePr>
        <p:xfrm>
          <a:off x="4469326" y="1214092"/>
          <a:ext cx="2205636" cy="150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56019588"/>
              </p:ext>
            </p:extLst>
          </p:nvPr>
        </p:nvGraphicFramePr>
        <p:xfrm>
          <a:off x="6732240" y="1203598"/>
          <a:ext cx="208823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Right Triangle 12"/>
          <p:cNvSpPr/>
          <p:nvPr/>
        </p:nvSpPr>
        <p:spPr>
          <a:xfrm rot="16200000">
            <a:off x="8102405" y="4102446"/>
            <a:ext cx="1115386" cy="97538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2509609" y="2859781"/>
            <a:ext cx="1959716" cy="120200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социально-эмоциональных навыков 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(SSES)</a:t>
            </a:r>
            <a:endParaRPr lang="en-GB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9678" y="4859497"/>
            <a:ext cx="1311490" cy="22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5 лет</a:t>
            </a:r>
            <a:endParaRPr lang="en-GB" sz="11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658605" y="4859495"/>
            <a:ext cx="1311490" cy="22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10 лет</a:t>
            </a:r>
            <a:endParaRPr lang="en-GB" sz="11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4780352" y="4859496"/>
            <a:ext cx="1311490" cy="22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15 лет</a:t>
            </a:r>
            <a:endParaRPr lang="en-GB" sz="11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6831721" y="4859495"/>
            <a:ext cx="1311490" cy="224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16 - 65 лет</a:t>
            </a:r>
            <a:endParaRPr lang="en-GB" sz="11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7" y="4061784"/>
            <a:ext cx="913167" cy="742329"/>
          </a:xfrm>
          <a:prstGeom prst="rect">
            <a:avLst/>
          </a:prstGeom>
        </p:spPr>
      </p:pic>
      <p:pic>
        <p:nvPicPr>
          <p:cNvPr id="1026" name="Picture 2" descr="Image associée">
            <a:hlinkClick r:id="rId23"/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"/>
          <a:stretch/>
        </p:blipFill>
        <p:spPr bwMode="auto">
          <a:xfrm>
            <a:off x="2761681" y="3948387"/>
            <a:ext cx="1067236" cy="88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6587"/>
                    </a14:imgEffect>
                    <a14:imgEffect>
                      <a14:saturation sat="87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64" y="3757302"/>
            <a:ext cx="899027" cy="1067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2" name="Right Arrow 41"/>
          <p:cNvSpPr/>
          <p:nvPr/>
        </p:nvSpPr>
        <p:spPr>
          <a:xfrm>
            <a:off x="4592285" y="2859783"/>
            <a:ext cx="1959716" cy="117266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SSES &amp; PISA</a:t>
            </a:r>
            <a:endParaRPr lang="en-GB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23528" y="2859782"/>
            <a:ext cx="2063121" cy="12020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раннего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обучения и  </a:t>
            </a:r>
            <a:r>
              <a:rPr lang="en-GB" sz="1100" b="1" dirty="0" smtClean="0">
                <a:solidFill>
                  <a:schemeClr val="accent1">
                    <a:lumMod val="75000"/>
                  </a:schemeClr>
                </a:solidFill>
              </a:rPr>
              <a:t>(IELS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674961" y="2787774"/>
            <a:ext cx="1959716" cy="124467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Международная программа по оценке компетенций взрослого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населения (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PIAAC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94" y="3719978"/>
            <a:ext cx="893280" cy="11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308522" y="442286"/>
            <a:ext cx="6814800" cy="1107977"/>
            <a:chOff x="6080585" y="483017"/>
            <a:chExt cx="12359700" cy="3478300"/>
          </a:xfrm>
        </p:grpSpPr>
        <p:sp>
          <p:nvSpPr>
            <p:cNvPr id="60" name="TextBox 59"/>
            <p:cNvSpPr txBox="1"/>
            <p:nvPr/>
          </p:nvSpPr>
          <p:spPr>
            <a:xfrm>
              <a:off x="6080585" y="483017"/>
              <a:ext cx="12359700" cy="347830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ru-RU" sz="33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Проблематика исследования</a:t>
              </a:r>
              <a:endParaRPr lang="id-ID" sz="33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43" name="Oval 42"/>
          <p:cNvSpPr>
            <a:spLocks noChangeAspect="1"/>
          </p:cNvSpPr>
          <p:nvPr/>
        </p:nvSpPr>
        <p:spPr>
          <a:xfrm>
            <a:off x="7748943" y="2465922"/>
            <a:ext cx="861879" cy="8618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00359" y="2862707"/>
            <a:ext cx="1667801" cy="83051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dirty="0"/>
          </a:p>
        </p:txBody>
      </p:sp>
      <p:sp>
        <p:nvSpPr>
          <p:cNvPr id="7" name="Freeform 6"/>
          <p:cNvSpPr/>
          <p:nvPr/>
        </p:nvSpPr>
        <p:spPr>
          <a:xfrm flipV="1">
            <a:off x="45631" y="2032196"/>
            <a:ext cx="1667801" cy="83051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dirty="0"/>
          </a:p>
        </p:txBody>
      </p:sp>
      <p:sp>
        <p:nvSpPr>
          <p:cNvPr id="8" name="Freeform 7"/>
          <p:cNvSpPr/>
          <p:nvPr/>
        </p:nvSpPr>
        <p:spPr>
          <a:xfrm>
            <a:off x="4409812" y="2862707"/>
            <a:ext cx="1667801" cy="83051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dirty="0"/>
          </a:p>
        </p:txBody>
      </p:sp>
      <p:sp>
        <p:nvSpPr>
          <p:cNvPr id="9" name="Freeform 8"/>
          <p:cNvSpPr/>
          <p:nvPr/>
        </p:nvSpPr>
        <p:spPr>
          <a:xfrm flipV="1">
            <a:off x="2955086" y="2032196"/>
            <a:ext cx="1667801" cy="83051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dirty="0"/>
          </a:p>
        </p:txBody>
      </p:sp>
      <p:sp>
        <p:nvSpPr>
          <p:cNvPr id="10" name="Freeform 9"/>
          <p:cNvSpPr/>
          <p:nvPr/>
        </p:nvSpPr>
        <p:spPr>
          <a:xfrm flipV="1">
            <a:off x="5864539" y="2032196"/>
            <a:ext cx="1667801" cy="83051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dirty="0"/>
          </a:p>
        </p:txBody>
      </p:sp>
      <p:grpSp>
        <p:nvGrpSpPr>
          <p:cNvPr id="2" name="Group 1"/>
          <p:cNvGrpSpPr/>
          <p:nvPr/>
        </p:nvGrpSpPr>
        <p:grpSpPr>
          <a:xfrm>
            <a:off x="-54420" y="3507208"/>
            <a:ext cx="1903025" cy="832051"/>
            <a:chOff x="1413150" y="4258956"/>
            <a:chExt cx="1650340" cy="1109401"/>
          </a:xfrm>
        </p:grpSpPr>
        <p:sp>
          <p:nvSpPr>
            <p:cNvPr id="11" name="Text Placeholder 32"/>
            <p:cNvSpPr txBox="1">
              <a:spLocks/>
            </p:cNvSpPr>
            <p:nvPr/>
          </p:nvSpPr>
          <p:spPr>
            <a:xfrm>
              <a:off x="1413150" y="4829825"/>
              <a:ext cx="1650340" cy="53853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400" dirty="0" smtClean="0">
                  <a:latin typeface="Lato Light"/>
                  <a:cs typeface="Lato Light"/>
                </a:rPr>
                <a:t>Оценка социально-эмоциональных навыков ребенка</a:t>
              </a:r>
              <a:endParaRPr lang="en-US" sz="1400" dirty="0">
                <a:latin typeface="Lato Light"/>
                <a:cs typeface="Lato Light"/>
              </a:endParaRPr>
            </a:p>
          </p:txBody>
        </p:sp>
        <p:sp>
          <p:nvSpPr>
            <p:cNvPr id="12" name="Text Placeholder 33"/>
            <p:cNvSpPr txBox="1">
              <a:spLocks/>
            </p:cNvSpPr>
            <p:nvPr/>
          </p:nvSpPr>
          <p:spPr>
            <a:xfrm>
              <a:off x="1413152" y="4258956"/>
              <a:ext cx="1650338" cy="3188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smtClean="0">
                  <a:solidFill>
                    <a:schemeClr val="accent1">
                      <a:lumMod val="75000"/>
                    </a:schemeClr>
                  </a:solidFill>
                  <a:latin typeface="Lato Regular"/>
                  <a:cs typeface="Lato Regular"/>
                </a:rPr>
                <a:t>Оценка СЭ навыков</a:t>
              </a:r>
              <a:endParaRPr lang="en-AU" sz="1800" dirty="0">
                <a:solidFill>
                  <a:schemeClr val="accent1">
                    <a:lumMod val="75000"/>
                  </a:schemeClr>
                </a:solidFill>
                <a:latin typeface="Lato Regular"/>
                <a:cs typeface="Lato Regular"/>
              </a:endParaRPr>
            </a:p>
          </p:txBody>
        </p:sp>
      </p:grpSp>
      <p:sp>
        <p:nvSpPr>
          <p:cNvPr id="13" name="Oval 12"/>
          <p:cNvSpPr>
            <a:spLocks noChangeAspect="1"/>
          </p:cNvSpPr>
          <p:nvPr/>
        </p:nvSpPr>
        <p:spPr>
          <a:xfrm>
            <a:off x="446643" y="2427030"/>
            <a:ext cx="861879" cy="8618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903025" y="2427030"/>
            <a:ext cx="861879" cy="8618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357752" y="2427030"/>
            <a:ext cx="861879" cy="8618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812479" y="2447542"/>
            <a:ext cx="861879" cy="8618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267206" y="2427030"/>
            <a:ext cx="861879" cy="8618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25096" y="1411006"/>
            <a:ext cx="2479819" cy="447765"/>
            <a:chOff x="1098971" y="4329915"/>
            <a:chExt cx="2158646" cy="919131"/>
          </a:xfrm>
        </p:grpSpPr>
        <p:sp>
          <p:nvSpPr>
            <p:cNvPr id="28" name="Text Placeholder 33"/>
            <p:cNvSpPr txBox="1">
              <a:spLocks/>
            </p:cNvSpPr>
            <p:nvPr/>
          </p:nvSpPr>
          <p:spPr>
            <a:xfrm>
              <a:off x="1098971" y="4329915"/>
              <a:ext cx="2158646" cy="437995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dirty="0" smtClean="0">
                  <a:solidFill>
                    <a:schemeClr val="accent2">
                      <a:lumMod val="75000"/>
                    </a:schemeClr>
                  </a:solidFill>
                  <a:latin typeface="Lato Regular"/>
                  <a:cs typeface="Lato Regular"/>
                </a:rPr>
                <a:t>Домашний контекст</a:t>
              </a:r>
              <a:endParaRPr lang="en-AU" sz="1800" dirty="0">
                <a:solidFill>
                  <a:schemeClr val="accent2">
                    <a:lumMod val="75000"/>
                  </a:schemeClr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7" name="Text Placeholder 32"/>
            <p:cNvSpPr txBox="1">
              <a:spLocks/>
            </p:cNvSpPr>
            <p:nvPr/>
          </p:nvSpPr>
          <p:spPr>
            <a:xfrm>
              <a:off x="1413408" y="4744989"/>
              <a:ext cx="1650340" cy="50405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400" dirty="0" smtClean="0">
                  <a:latin typeface="Lato Light"/>
                  <a:cs typeface="Lato Light"/>
                </a:rPr>
                <a:t>Соответствующие характеристики семейного окружения</a:t>
              </a:r>
              <a:endParaRPr lang="en-US" sz="1400" dirty="0" smtClean="0">
                <a:latin typeface="Lato Light"/>
                <a:cs typeface="Lato Ligh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54847" y="1425008"/>
            <a:ext cx="2245648" cy="607188"/>
            <a:chOff x="1253320" y="4179496"/>
            <a:chExt cx="2030420" cy="809584"/>
          </a:xfrm>
        </p:grpSpPr>
        <p:sp>
          <p:nvSpPr>
            <p:cNvPr id="31" name="Text Placeholder 33"/>
            <p:cNvSpPr txBox="1">
              <a:spLocks/>
            </p:cNvSpPr>
            <p:nvPr/>
          </p:nvSpPr>
          <p:spPr>
            <a:xfrm>
              <a:off x="1253320" y="4179496"/>
              <a:ext cx="2030420" cy="3188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smtClean="0">
                  <a:solidFill>
                    <a:srgbClr val="7030A0"/>
                  </a:solidFill>
                  <a:latin typeface="Lato Regular"/>
                  <a:cs typeface="Lato Regular"/>
                </a:rPr>
                <a:t>Факторы в среде сверстников</a:t>
              </a:r>
              <a:endParaRPr lang="en-AU" sz="1800" dirty="0">
                <a:solidFill>
                  <a:srgbClr val="7030A0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30" name="Text Placeholder 32"/>
            <p:cNvSpPr txBox="1">
              <a:spLocks/>
            </p:cNvSpPr>
            <p:nvPr/>
          </p:nvSpPr>
          <p:spPr>
            <a:xfrm>
              <a:off x="1413151" y="4586940"/>
              <a:ext cx="1840764" cy="40214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900" dirty="0">
                <a:latin typeface="Lato Light"/>
                <a:cs typeface="Lato Light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400" dirty="0" smtClean="0">
                  <a:latin typeface="Lato Light"/>
                  <a:cs typeface="Lato Light"/>
                </a:rPr>
                <a:t>Отношения с друзьями и одноклассниками</a:t>
              </a:r>
              <a:endParaRPr lang="en-US" sz="1400" dirty="0" smtClean="0">
                <a:latin typeface="Lato Light"/>
                <a:cs typeface="Lato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09726" y="3591275"/>
            <a:ext cx="2342765" cy="604320"/>
            <a:chOff x="1199202" y="4455669"/>
            <a:chExt cx="2038506" cy="80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1413150" y="4455669"/>
              <a:ext cx="1650340" cy="80576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900" dirty="0">
                <a:latin typeface="Lato Light"/>
                <a:cs typeface="Lato Light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900" dirty="0" smtClean="0">
                <a:latin typeface="Lato Light"/>
                <a:cs typeface="Lato Light"/>
              </a:endParaRPr>
            </a:p>
          </p:txBody>
        </p:sp>
        <p:sp>
          <p:nvSpPr>
            <p:cNvPr id="34" name="Text Placeholder 33"/>
            <p:cNvSpPr txBox="1">
              <a:spLocks/>
            </p:cNvSpPr>
            <p:nvPr/>
          </p:nvSpPr>
          <p:spPr>
            <a:xfrm>
              <a:off x="1199202" y="4539685"/>
              <a:ext cx="2038506" cy="31886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smtClean="0">
                  <a:solidFill>
                    <a:schemeClr val="accent3">
                      <a:lumMod val="75000"/>
                    </a:schemeClr>
                  </a:solidFill>
                  <a:latin typeface="Lato Regular"/>
                  <a:cs typeface="Lato Regular"/>
                </a:rPr>
                <a:t>Школьный контекст </a:t>
              </a:r>
              <a:r>
                <a:rPr lang="ru-RU" sz="1400" dirty="0" smtClean="0">
                  <a:latin typeface="Lato Light"/>
                  <a:cs typeface="Lato Light"/>
                </a:rPr>
                <a:t>Соответствующие </a:t>
              </a:r>
              <a:r>
                <a:rPr lang="ru-RU" sz="1400" dirty="0">
                  <a:latin typeface="Lato Light"/>
                  <a:cs typeface="Lato Light"/>
                </a:rPr>
                <a:t>характеристики школы и более широкого окружения</a:t>
              </a:r>
              <a:endParaRPr lang="en-US" sz="1400" dirty="0">
                <a:latin typeface="Lato Light"/>
                <a:cs typeface="Lato Light"/>
              </a:endParaRPr>
            </a:p>
            <a:p>
              <a:pPr marL="0" indent="0" algn="ctr">
                <a:buNone/>
              </a:pPr>
              <a:endParaRPr lang="en-AU" sz="1800" dirty="0">
                <a:solidFill>
                  <a:schemeClr val="accent3">
                    <a:lumMod val="75000"/>
                  </a:schemeClr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44106" y="3648709"/>
            <a:ext cx="2378171" cy="889183"/>
            <a:chOff x="1134061" y="4413868"/>
            <a:chExt cx="2146080" cy="847561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413150" y="4455669"/>
              <a:ext cx="1848381" cy="80576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400" dirty="0">
                <a:latin typeface="Lato Light"/>
                <a:cs typeface="Lato Light"/>
              </a:endParaRPr>
            </a:p>
          </p:txBody>
        </p:sp>
        <p:sp>
          <p:nvSpPr>
            <p:cNvPr id="37" name="Text Placeholder 33"/>
            <p:cNvSpPr txBox="1">
              <a:spLocks/>
            </p:cNvSpPr>
            <p:nvPr/>
          </p:nvSpPr>
          <p:spPr>
            <a:xfrm>
              <a:off x="1134061" y="4413868"/>
              <a:ext cx="2146080" cy="29413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smtClean="0">
                  <a:solidFill>
                    <a:schemeClr val="accent5">
                      <a:lumMod val="75000"/>
                    </a:schemeClr>
                  </a:solidFill>
                  <a:latin typeface="Lato Regular"/>
                  <a:cs typeface="Lato Regular"/>
                </a:rPr>
                <a:t>Жизненный опыт</a:t>
              </a:r>
            </a:p>
            <a:p>
              <a:pPr marL="0" indent="0" algn="ctr">
                <a:buNone/>
              </a:pPr>
              <a:r>
                <a:rPr lang="ru-RU" sz="1400" dirty="0" smtClean="0">
                  <a:latin typeface="Lato Light"/>
                  <a:cs typeface="Lato Light"/>
                </a:rPr>
                <a:t>Жизненный </a:t>
              </a:r>
              <a:r>
                <a:rPr lang="ru-RU" sz="1400" dirty="0">
                  <a:latin typeface="Lato Light"/>
                  <a:cs typeface="Lato Light"/>
                </a:rPr>
                <a:t>опыт учащихся и их социальное происхождение</a:t>
              </a:r>
            </a:p>
            <a:p>
              <a:pPr marL="0" indent="0" algn="ctr">
                <a:buNone/>
              </a:pPr>
              <a:endParaRPr lang="en-AU" sz="1800" dirty="0">
                <a:solidFill>
                  <a:schemeClr val="accent5">
                    <a:lumMod val="75000"/>
                  </a:schemeClr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497987" y="2614287"/>
            <a:ext cx="408362" cy="444758"/>
            <a:chOff x="527333" y="1217552"/>
            <a:chExt cx="175409" cy="256405"/>
          </a:xfrm>
          <a:solidFill>
            <a:schemeClr val="bg1"/>
          </a:solidFill>
        </p:grpSpPr>
        <p:sp>
          <p:nvSpPr>
            <p:cNvPr id="57" name="Freeform 79"/>
            <p:cNvSpPr>
              <a:spLocks noEditPoints="1"/>
            </p:cNvSpPr>
            <p:nvPr/>
          </p:nvSpPr>
          <p:spPr bwMode="auto">
            <a:xfrm>
              <a:off x="527333" y="1217552"/>
              <a:ext cx="175409" cy="256405"/>
            </a:xfrm>
            <a:custGeom>
              <a:avLst/>
              <a:gdLst>
                <a:gd name="T0" fmla="*/ 80 w 160"/>
                <a:gd name="T1" fmla="*/ 0 h 234"/>
                <a:gd name="T2" fmla="*/ 0 w 160"/>
                <a:gd name="T3" fmla="*/ 81 h 234"/>
                <a:gd name="T4" fmla="*/ 36 w 160"/>
                <a:gd name="T5" fmla="*/ 169 h 234"/>
                <a:gd name="T6" fmla="*/ 80 w 160"/>
                <a:gd name="T7" fmla="*/ 234 h 234"/>
                <a:gd name="T8" fmla="*/ 123 w 160"/>
                <a:gd name="T9" fmla="*/ 169 h 234"/>
                <a:gd name="T10" fmla="*/ 160 w 160"/>
                <a:gd name="T11" fmla="*/ 81 h 234"/>
                <a:gd name="T12" fmla="*/ 80 w 160"/>
                <a:gd name="T13" fmla="*/ 0 h 234"/>
                <a:gd name="T14" fmla="*/ 99 w 160"/>
                <a:gd name="T15" fmla="*/ 199 h 234"/>
                <a:gd name="T16" fmla="*/ 63 w 160"/>
                <a:gd name="T17" fmla="*/ 203 h 234"/>
                <a:gd name="T18" fmla="*/ 58 w 160"/>
                <a:gd name="T19" fmla="*/ 190 h 234"/>
                <a:gd name="T20" fmla="*/ 58 w 160"/>
                <a:gd name="T21" fmla="*/ 189 h 234"/>
                <a:gd name="T22" fmla="*/ 103 w 160"/>
                <a:gd name="T23" fmla="*/ 184 h 234"/>
                <a:gd name="T24" fmla="*/ 101 w 160"/>
                <a:gd name="T25" fmla="*/ 190 h 234"/>
                <a:gd name="T26" fmla="*/ 99 w 160"/>
                <a:gd name="T27" fmla="*/ 199 h 234"/>
                <a:gd name="T28" fmla="*/ 56 w 160"/>
                <a:gd name="T29" fmla="*/ 182 h 234"/>
                <a:gd name="T30" fmla="*/ 52 w 160"/>
                <a:gd name="T31" fmla="*/ 168 h 234"/>
                <a:gd name="T32" fmla="*/ 108 w 160"/>
                <a:gd name="T33" fmla="*/ 168 h 234"/>
                <a:gd name="T34" fmla="*/ 106 w 160"/>
                <a:gd name="T35" fmla="*/ 176 h 234"/>
                <a:gd name="T36" fmla="*/ 56 w 160"/>
                <a:gd name="T37" fmla="*/ 182 h 234"/>
                <a:gd name="T38" fmla="*/ 80 w 160"/>
                <a:gd name="T39" fmla="*/ 220 h 234"/>
                <a:gd name="T40" fmla="*/ 65 w 160"/>
                <a:gd name="T41" fmla="*/ 210 h 234"/>
                <a:gd name="T42" fmla="*/ 96 w 160"/>
                <a:gd name="T43" fmla="*/ 207 h 234"/>
                <a:gd name="T44" fmla="*/ 80 w 160"/>
                <a:gd name="T45" fmla="*/ 220 h 234"/>
                <a:gd name="T46" fmla="*/ 114 w 160"/>
                <a:gd name="T47" fmla="*/ 154 h 234"/>
                <a:gd name="T48" fmla="*/ 46 w 160"/>
                <a:gd name="T49" fmla="*/ 154 h 234"/>
                <a:gd name="T50" fmla="*/ 34 w 160"/>
                <a:gd name="T51" fmla="*/ 130 h 234"/>
                <a:gd name="T52" fmla="*/ 14 w 160"/>
                <a:gd name="T53" fmla="*/ 81 h 234"/>
                <a:gd name="T54" fmla="*/ 80 w 160"/>
                <a:gd name="T55" fmla="*/ 15 h 234"/>
                <a:gd name="T56" fmla="*/ 146 w 160"/>
                <a:gd name="T57" fmla="*/ 81 h 234"/>
                <a:gd name="T58" fmla="*/ 126 w 160"/>
                <a:gd name="T59" fmla="*/ 130 h 234"/>
                <a:gd name="T60" fmla="*/ 114 w 160"/>
                <a:gd name="T61" fmla="*/ 1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234">
                  <a:moveTo>
                    <a:pt x="80" y="0"/>
                  </a:moveTo>
                  <a:cubicBezTo>
                    <a:pt x="35" y="0"/>
                    <a:pt x="0" y="36"/>
                    <a:pt x="0" y="81"/>
                  </a:cubicBezTo>
                  <a:cubicBezTo>
                    <a:pt x="0" y="110"/>
                    <a:pt x="26" y="141"/>
                    <a:pt x="36" y="169"/>
                  </a:cubicBezTo>
                  <a:cubicBezTo>
                    <a:pt x="51" y="210"/>
                    <a:pt x="49" y="234"/>
                    <a:pt x="80" y="234"/>
                  </a:cubicBezTo>
                  <a:cubicBezTo>
                    <a:pt x="111" y="234"/>
                    <a:pt x="109" y="210"/>
                    <a:pt x="123" y="169"/>
                  </a:cubicBezTo>
                  <a:cubicBezTo>
                    <a:pt x="133" y="142"/>
                    <a:pt x="160" y="110"/>
                    <a:pt x="160" y="81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99" y="199"/>
                  </a:moveTo>
                  <a:cubicBezTo>
                    <a:pt x="63" y="203"/>
                    <a:pt x="63" y="203"/>
                    <a:pt x="63" y="203"/>
                  </a:cubicBezTo>
                  <a:cubicBezTo>
                    <a:pt x="61" y="200"/>
                    <a:pt x="60" y="195"/>
                    <a:pt x="58" y="190"/>
                  </a:cubicBezTo>
                  <a:cubicBezTo>
                    <a:pt x="58" y="190"/>
                    <a:pt x="58" y="189"/>
                    <a:pt x="58" y="189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6"/>
                    <a:pt x="102" y="188"/>
                    <a:pt x="101" y="190"/>
                  </a:cubicBezTo>
                  <a:cubicBezTo>
                    <a:pt x="100" y="193"/>
                    <a:pt x="100" y="196"/>
                    <a:pt x="99" y="199"/>
                  </a:cubicBezTo>
                  <a:close/>
                  <a:moveTo>
                    <a:pt x="56" y="182"/>
                  </a:moveTo>
                  <a:cubicBezTo>
                    <a:pt x="55" y="178"/>
                    <a:pt x="53" y="173"/>
                    <a:pt x="52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71"/>
                    <a:pt x="106" y="174"/>
                    <a:pt x="106" y="176"/>
                  </a:cubicBezTo>
                  <a:lnTo>
                    <a:pt x="56" y="182"/>
                  </a:lnTo>
                  <a:close/>
                  <a:moveTo>
                    <a:pt x="80" y="220"/>
                  </a:moveTo>
                  <a:cubicBezTo>
                    <a:pt x="72" y="220"/>
                    <a:pt x="69" y="219"/>
                    <a:pt x="65" y="210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2" y="219"/>
                    <a:pt x="88" y="220"/>
                    <a:pt x="80" y="220"/>
                  </a:cubicBezTo>
                  <a:close/>
                  <a:moveTo>
                    <a:pt x="114" y="154"/>
                  </a:moveTo>
                  <a:cubicBezTo>
                    <a:pt x="46" y="154"/>
                    <a:pt x="46" y="154"/>
                    <a:pt x="46" y="154"/>
                  </a:cubicBezTo>
                  <a:cubicBezTo>
                    <a:pt x="42" y="146"/>
                    <a:pt x="38" y="138"/>
                    <a:pt x="34" y="130"/>
                  </a:cubicBezTo>
                  <a:cubicBezTo>
                    <a:pt x="24" y="113"/>
                    <a:pt x="14" y="96"/>
                    <a:pt x="14" y="81"/>
                  </a:cubicBezTo>
                  <a:cubicBezTo>
                    <a:pt x="14" y="45"/>
                    <a:pt x="44" y="15"/>
                    <a:pt x="80" y="15"/>
                  </a:cubicBezTo>
                  <a:cubicBezTo>
                    <a:pt x="116" y="15"/>
                    <a:pt x="146" y="45"/>
                    <a:pt x="146" y="81"/>
                  </a:cubicBezTo>
                  <a:cubicBezTo>
                    <a:pt x="146" y="96"/>
                    <a:pt x="136" y="113"/>
                    <a:pt x="126" y="130"/>
                  </a:cubicBezTo>
                  <a:cubicBezTo>
                    <a:pt x="122" y="138"/>
                    <a:pt x="118" y="146"/>
                    <a:pt x="11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566675" y="1258276"/>
              <a:ext cx="52762" cy="51373"/>
            </a:xfrm>
            <a:custGeom>
              <a:avLst/>
              <a:gdLst>
                <a:gd name="T0" fmla="*/ 44 w 48"/>
                <a:gd name="T1" fmla="*/ 0 h 47"/>
                <a:gd name="T2" fmla="*/ 0 w 48"/>
                <a:gd name="T3" fmla="*/ 44 h 47"/>
                <a:gd name="T4" fmla="*/ 4 w 48"/>
                <a:gd name="T5" fmla="*/ 47 h 47"/>
                <a:gd name="T6" fmla="*/ 7 w 48"/>
                <a:gd name="T7" fmla="*/ 44 h 47"/>
                <a:gd name="T8" fmla="*/ 44 w 48"/>
                <a:gd name="T9" fmla="*/ 7 h 47"/>
                <a:gd name="T10" fmla="*/ 48 w 48"/>
                <a:gd name="T11" fmla="*/ 4 h 47"/>
                <a:gd name="T12" fmla="*/ 44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6" y="47"/>
                    <a:pt x="7" y="46"/>
                    <a:pt x="7" y="44"/>
                  </a:cubicBezTo>
                  <a:cubicBezTo>
                    <a:pt x="7" y="24"/>
                    <a:pt x="24" y="7"/>
                    <a:pt x="44" y="7"/>
                  </a:cubicBezTo>
                  <a:cubicBezTo>
                    <a:pt x="46" y="7"/>
                    <a:pt x="48" y="6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3" name="Freeform 101"/>
          <p:cNvSpPr>
            <a:spLocks noChangeArrowheads="1"/>
          </p:cNvSpPr>
          <p:nvPr/>
        </p:nvSpPr>
        <p:spPr bwMode="auto">
          <a:xfrm>
            <a:off x="3523426" y="2704588"/>
            <a:ext cx="531119" cy="3066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64" name="Freeform 39"/>
          <p:cNvSpPr>
            <a:spLocks noChangeArrowheads="1"/>
          </p:cNvSpPr>
          <p:nvPr/>
        </p:nvSpPr>
        <p:spPr bwMode="auto">
          <a:xfrm>
            <a:off x="7965228" y="2753119"/>
            <a:ext cx="429308" cy="3219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latin typeface="Lato Ligh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35508" y="2662140"/>
            <a:ext cx="523171" cy="391500"/>
            <a:chOff x="4241800" y="3695700"/>
            <a:chExt cx="709613" cy="708025"/>
          </a:xfrm>
          <a:solidFill>
            <a:schemeClr val="bg1"/>
          </a:solidFill>
        </p:grpSpPr>
        <p:sp>
          <p:nvSpPr>
            <p:cNvPr id="66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sp>
        <p:nvSpPr>
          <p:cNvPr id="68" name="Freeform 74"/>
          <p:cNvSpPr>
            <a:spLocks noChangeArrowheads="1"/>
          </p:cNvSpPr>
          <p:nvPr/>
        </p:nvSpPr>
        <p:spPr bwMode="auto">
          <a:xfrm>
            <a:off x="2079241" y="2662140"/>
            <a:ext cx="510035" cy="349053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7318678" y="2862707"/>
            <a:ext cx="1667801" cy="83051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dirty="0"/>
          </a:p>
        </p:txBody>
      </p:sp>
      <p:grpSp>
        <p:nvGrpSpPr>
          <p:cNvPr id="40" name="Group 39"/>
          <p:cNvGrpSpPr/>
          <p:nvPr/>
        </p:nvGrpSpPr>
        <p:grpSpPr>
          <a:xfrm>
            <a:off x="7072415" y="1385232"/>
            <a:ext cx="2146329" cy="1035622"/>
            <a:chOff x="1228267" y="4279055"/>
            <a:chExt cx="2203774" cy="1380827"/>
          </a:xfrm>
        </p:grpSpPr>
        <p:sp>
          <p:nvSpPr>
            <p:cNvPr id="41" name="Text Placeholder 32"/>
            <p:cNvSpPr txBox="1">
              <a:spLocks/>
            </p:cNvSpPr>
            <p:nvPr/>
          </p:nvSpPr>
          <p:spPr>
            <a:xfrm>
              <a:off x="1228267" y="4854123"/>
              <a:ext cx="2203774" cy="80575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400" dirty="0" smtClean="0">
                  <a:latin typeface="Lato Light"/>
                  <a:cs typeface="Lato Light"/>
                </a:rPr>
                <a:t>Школьные достижения, здоровье и личностное благополучие</a:t>
              </a:r>
              <a:endParaRPr lang="en-US" sz="1400" dirty="0">
                <a:latin typeface="Lato Light"/>
                <a:cs typeface="Lato Light"/>
              </a:endParaRPr>
            </a:p>
          </p:txBody>
        </p:sp>
        <p:sp>
          <p:nvSpPr>
            <p:cNvPr id="42" name="Text Placeholder 33"/>
            <p:cNvSpPr txBox="1">
              <a:spLocks/>
            </p:cNvSpPr>
            <p:nvPr/>
          </p:nvSpPr>
          <p:spPr>
            <a:xfrm>
              <a:off x="1268496" y="4279055"/>
              <a:ext cx="2086801" cy="31886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smtClean="0">
                  <a:solidFill>
                    <a:schemeClr val="accent6"/>
                  </a:solidFill>
                  <a:latin typeface="Lato Regular"/>
                  <a:cs typeface="Lato Regular"/>
                </a:rPr>
                <a:t>Жизненные достижения</a:t>
              </a:r>
              <a:endParaRPr lang="en-AU" sz="1800" dirty="0">
                <a:solidFill>
                  <a:schemeClr val="accent6"/>
                </a:solidFill>
                <a:latin typeface="Lato Regular"/>
                <a:cs typeface="Lato Regular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91" y="2637216"/>
            <a:ext cx="553706" cy="553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8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0246213"/>
              </p:ext>
            </p:extLst>
          </p:nvPr>
        </p:nvGraphicFramePr>
        <p:xfrm>
          <a:off x="3995936" y="294410"/>
          <a:ext cx="4564511" cy="484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6691"/>
            <a:ext cx="4464496" cy="561544"/>
          </a:xfrm>
        </p:spPr>
        <p:txBody>
          <a:bodyPr/>
          <a:lstStyle/>
          <a:p>
            <a:r>
              <a:rPr lang="ru-RU" sz="3300" b="1" dirty="0" smtClean="0">
                <a:solidFill>
                  <a:schemeClr val="tx2"/>
                </a:solidFill>
                <a:latin typeface="Lato Regular"/>
                <a:ea typeface="+mn-ea"/>
                <a:cs typeface="Lato Regular"/>
              </a:rPr>
              <a:t>Выбранные навыки</a:t>
            </a:r>
            <a:endParaRPr lang="en-GB" sz="3300" b="1" dirty="0">
              <a:solidFill>
                <a:schemeClr val="tx2"/>
              </a:solidFill>
              <a:latin typeface="Lato Regular"/>
              <a:ea typeface="+mn-ea"/>
              <a:cs typeface="Lato Regular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7504" y="1291467"/>
            <a:ext cx="3096344" cy="3527469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1200"/>
              </a:spcAft>
              <a:buClr>
                <a:srgbClr val="727272"/>
              </a:buClr>
            </a:pPr>
            <a:r>
              <a:rPr lang="ru-RU" sz="2000" dirty="0">
                <a:solidFill>
                  <a:srgbClr val="727272"/>
                </a:solidFill>
              </a:rPr>
              <a:t>Д</a:t>
            </a:r>
            <a:r>
              <a:rPr lang="ru-RU" sz="2000" dirty="0" smtClean="0">
                <a:solidFill>
                  <a:srgbClr val="727272"/>
                </a:solidFill>
              </a:rPr>
              <a:t>ля </a:t>
            </a:r>
            <a:r>
              <a:rPr lang="ru-RU" sz="2000" dirty="0">
                <a:solidFill>
                  <a:srgbClr val="727272"/>
                </a:solidFill>
              </a:rPr>
              <a:t>первичного анализа были отобраны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15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навыков</a:t>
            </a:r>
          </a:p>
          <a:p>
            <a:pPr lvl="0">
              <a:spcAft>
                <a:spcPts val="1200"/>
              </a:spcAft>
              <a:buClr>
                <a:srgbClr val="727272"/>
              </a:buClr>
            </a:pPr>
            <a:r>
              <a:rPr lang="ru-RU" sz="2000" dirty="0" smtClean="0">
                <a:latin typeface="+mj-lt"/>
              </a:rPr>
              <a:t>Будут посчитаны</a:t>
            </a:r>
            <a:r>
              <a:rPr lang="en-GB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en-GB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дополнительных показателя</a:t>
            </a:r>
            <a:endParaRPr lang="en-GB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Они были сгруппированы в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r>
              <a:rPr lang="en-GB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широких областей, соотносящихся с моделью «Большой пятерки»</a:t>
            </a:r>
            <a:endParaRPr lang="en-GB" sz="20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 rot="17916967">
            <a:off x="4106968" y="4204634"/>
            <a:ext cx="997061" cy="288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50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ОБЩИТЕЛЬНОСТЬ</a:t>
            </a:r>
            <a:endParaRPr lang="en-GB" sz="75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3720000">
            <a:off x="6659909" y="4369564"/>
            <a:ext cx="960984" cy="288000"/>
          </a:xfrm>
          <a:prstGeom prst="roundRect">
            <a:avLst/>
          </a:prstGeom>
          <a:ln>
            <a:solidFill>
              <a:srgbClr val="C7558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B63C79"/>
                </a:solidFill>
                <a:latin typeface="Candara" panose="020E0502030303020204" pitchFamily="34" charset="0"/>
              </a:rPr>
              <a:t>ЛЮБОЗНАТЕЛЬНОСТЬ</a:t>
            </a:r>
            <a:endParaRPr lang="en-GB" sz="600" b="1" dirty="0">
              <a:solidFill>
                <a:srgbClr val="B63C79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40352" y="2131014"/>
            <a:ext cx="882000" cy="288000"/>
          </a:xfrm>
          <a:prstGeom prst="round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50" b="1" dirty="0" smtClean="0">
                <a:solidFill>
                  <a:srgbClr val="009999"/>
                </a:solidFill>
                <a:latin typeface="Candara" panose="020E0502030303020204" pitchFamily="34" charset="0"/>
              </a:rPr>
              <a:t>ЭМПАТИЯ</a:t>
            </a:r>
            <a:endParaRPr lang="en-GB" sz="75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7821818">
            <a:off x="6328493" y="336470"/>
            <a:ext cx="944342" cy="28895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75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УСТОЙЧИВОСТЬ К СТРЕССУ</a:t>
            </a:r>
            <a:endParaRPr lang="en-GB" sz="75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3841048">
            <a:off x="4510345" y="474988"/>
            <a:ext cx="940558" cy="28800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75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ОТВЕТСТВЕННОСТЬ</a:t>
            </a:r>
            <a:endParaRPr lang="en-GB" sz="750" b="1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3841048">
            <a:off x="4779047" y="347027"/>
            <a:ext cx="919082" cy="28800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75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САМОКОНТРОЛЬ</a:t>
            </a:r>
            <a:endParaRPr lang="en-GB" sz="750" b="1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7821818">
            <a:off x="6595651" y="481582"/>
            <a:ext cx="951976" cy="28895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5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ОПТИМИЗМ</a:t>
            </a:r>
            <a:endParaRPr lang="en-GB" sz="75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17821818">
            <a:off x="6865849" y="622021"/>
            <a:ext cx="955669" cy="28895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75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ЭМОЦИОНАЛЬНЫЙ КОНТРОЛЬ</a:t>
            </a:r>
            <a:endParaRPr lang="en-GB" sz="75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47712" y="2431409"/>
            <a:ext cx="882000" cy="288000"/>
          </a:xfrm>
          <a:prstGeom prst="round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50" b="1" dirty="0" smtClean="0">
                <a:solidFill>
                  <a:srgbClr val="009999"/>
                </a:solidFill>
                <a:latin typeface="Candara" panose="020E0502030303020204" pitchFamily="34" charset="0"/>
              </a:rPr>
              <a:t>ДОВЕРИЕ</a:t>
            </a:r>
            <a:endParaRPr lang="en-GB" sz="75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3720000">
            <a:off x="6933627" y="4223458"/>
            <a:ext cx="951752" cy="288000"/>
          </a:xfrm>
          <a:prstGeom prst="roundRect">
            <a:avLst/>
          </a:prstGeom>
          <a:ln>
            <a:solidFill>
              <a:srgbClr val="C7558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50" b="1" dirty="0" smtClean="0">
                <a:solidFill>
                  <a:srgbClr val="B63C79"/>
                </a:solidFill>
                <a:latin typeface="Candara" panose="020E0502030303020204" pitchFamily="34" charset="0"/>
              </a:rPr>
              <a:t>ТОЛЕРАНТНОСТЬ</a:t>
            </a:r>
            <a:endParaRPr lang="en-GB" sz="750" b="1" dirty="0">
              <a:solidFill>
                <a:srgbClr val="B63C79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rot="17916967">
            <a:off x="4379542" y="4357582"/>
            <a:ext cx="990760" cy="288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СПОСОБНОСТЬ ОТСТАИВАТЬ СВОИ ИНТЕРЕСЫ</a:t>
            </a:r>
            <a:endParaRPr lang="en-GB" sz="6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31191" y="2719409"/>
            <a:ext cx="882000" cy="288000"/>
          </a:xfrm>
          <a:prstGeom prst="round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750" b="1" dirty="0" smtClean="0">
                <a:solidFill>
                  <a:srgbClr val="009999"/>
                </a:solidFill>
                <a:latin typeface="Candara" panose="020E0502030303020204" pitchFamily="34" charset="0"/>
              </a:rPr>
              <a:t>КООПЕРАЦИЯ</a:t>
            </a:r>
            <a:endParaRPr lang="en-GB" sz="75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44817" y="2195717"/>
            <a:ext cx="1091279" cy="288000"/>
          </a:xfrm>
          <a:prstGeom prst="round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750" b="1" dirty="0" smtClean="0">
                <a:solidFill>
                  <a:srgbClr val="FFC000"/>
                </a:solidFill>
                <a:latin typeface="Candara" panose="020E0502030303020204" pitchFamily="34" charset="0"/>
              </a:rPr>
              <a:t>МОТИВАЦИЯ ДОСТИЖЕНИЙ</a:t>
            </a:r>
            <a:endParaRPr lang="en-GB" sz="750" b="1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45760" y="2523792"/>
            <a:ext cx="1090336" cy="288000"/>
          </a:xfrm>
          <a:prstGeom prst="round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FFC000"/>
                </a:solidFill>
                <a:latin typeface="Candara" panose="020E0502030303020204" pitchFamily="34" charset="0"/>
              </a:rPr>
              <a:t>САМОЭФФЕКТИВНОСТЬ</a:t>
            </a:r>
            <a:endParaRPr lang="en-GB" sz="600" b="1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 rot="3841048">
            <a:off x="4239880" y="593951"/>
            <a:ext cx="944469" cy="28800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750" b="1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>НАСТОЙЧИВОСТЬ</a:t>
            </a:r>
            <a:endParaRPr lang="en-GB" sz="750" b="1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 rot="17916967">
            <a:off x="4662388" y="4495474"/>
            <a:ext cx="962583" cy="288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50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ЭНЕРГИЯ</a:t>
            </a:r>
            <a:endParaRPr lang="en-GB" sz="75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 rot="3720000">
            <a:off x="6380589" y="4508117"/>
            <a:ext cx="949729" cy="288000"/>
          </a:xfrm>
          <a:prstGeom prst="roundRect">
            <a:avLst/>
          </a:prstGeom>
          <a:ln>
            <a:solidFill>
              <a:srgbClr val="C7558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50" b="1" dirty="0" smtClean="0">
                <a:solidFill>
                  <a:srgbClr val="B63C79"/>
                </a:solidFill>
                <a:latin typeface="Candara" panose="020E0502030303020204" pitchFamily="34" charset="0"/>
              </a:rPr>
              <a:t>КРЕАТИВНОСТЬ</a:t>
            </a:r>
            <a:endParaRPr lang="en-GB" sz="750" b="1" dirty="0">
              <a:solidFill>
                <a:srgbClr val="B63C79"/>
              </a:solidFill>
              <a:latin typeface="Candara" panose="020E0502030303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203848" y="1881813"/>
            <a:ext cx="1111249" cy="1277298"/>
            <a:chOff x="922867" y="759075"/>
            <a:chExt cx="1111249" cy="1277298"/>
          </a:xfrm>
          <a:solidFill>
            <a:srgbClr val="FFCC00"/>
          </a:solidFill>
        </p:grpSpPr>
        <p:sp>
          <p:nvSpPr>
            <p:cNvPr id="37" name="Hexagon 36"/>
            <p:cNvSpPr/>
            <p:nvPr/>
          </p:nvSpPr>
          <p:spPr>
            <a:xfrm rot="5400000">
              <a:off x="839843" y="842099"/>
              <a:ext cx="1277298" cy="111124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Hexagon 4"/>
            <p:cNvSpPr/>
            <p:nvPr/>
          </p:nvSpPr>
          <p:spPr>
            <a:xfrm>
              <a:off x="962275" y="1008276"/>
              <a:ext cx="1039242" cy="748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 smtClean="0">
                  <a:latin typeface="Cambria" panose="02040503050406030204" pitchFamily="18" charset="0"/>
                </a:rPr>
                <a:t>ДОПОЛНИТЕЛЬНЫЕ ПОКАЗАТЕЛИ</a:t>
              </a:r>
              <a:endParaRPr lang="en-GB" sz="800" b="1" kern="1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532436" y="2452348"/>
            <a:ext cx="12079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СОТРУДНИЧЕСТВО</a:t>
            </a:r>
            <a:endParaRPr lang="en-GB" sz="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1550" y="3435846"/>
            <a:ext cx="1054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ОТКРЫТОСТЬ НОВОМУ</a:t>
            </a:r>
            <a:endParaRPr lang="en-GB" sz="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1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7" name="Straight Connector 386"/>
          <p:cNvCxnSpPr/>
          <p:nvPr/>
        </p:nvCxnSpPr>
        <p:spPr>
          <a:xfrm>
            <a:off x="4487251" y="1409333"/>
            <a:ext cx="0" cy="31438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TextBox 387"/>
          <p:cNvSpPr txBox="1"/>
          <p:nvPr/>
        </p:nvSpPr>
        <p:spPr>
          <a:xfrm>
            <a:off x="4623755" y="2442960"/>
            <a:ext cx="2098751" cy="377012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Lato Regular"/>
              </a:rPr>
              <a:t>Размер выборки</a:t>
            </a:r>
            <a:endParaRPr lang="id-ID" sz="2000" dirty="0">
              <a:solidFill>
                <a:schemeClr val="accent2"/>
              </a:solidFill>
              <a:latin typeface="Lato Regular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4651363" y="2833912"/>
            <a:ext cx="4197230" cy="561678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just"/>
            <a:r>
              <a:rPr lang="ru-RU" sz="1600" dirty="0"/>
              <a:t>3000 учеников на каждую возрастную группу для каждого участвующего города или страны </a:t>
            </a:r>
            <a:endParaRPr lang="en-US" sz="1600" dirty="0"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  <p:cxnSp>
        <p:nvCxnSpPr>
          <p:cNvPr id="390" name="Straight Connector 389"/>
          <p:cNvCxnSpPr/>
          <p:nvPr/>
        </p:nvCxnSpPr>
        <p:spPr>
          <a:xfrm>
            <a:off x="4634834" y="3521828"/>
            <a:ext cx="33706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TextBox 391"/>
          <p:cNvSpPr txBox="1"/>
          <p:nvPr/>
        </p:nvSpPr>
        <p:spPr>
          <a:xfrm>
            <a:off x="4530271" y="3580566"/>
            <a:ext cx="1691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Lato Regular"/>
              </a:rPr>
              <a:t>Тип выборки</a:t>
            </a:r>
            <a:endParaRPr lang="id-ID" sz="2000" dirty="0">
              <a:solidFill>
                <a:schemeClr val="accent2"/>
              </a:solidFill>
              <a:latin typeface="Lato Regular"/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4606817" y="3934504"/>
            <a:ext cx="4320286" cy="315457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ea typeface="Open Sans Light" panose="020B0306030504020204" pitchFamily="34" charset="0"/>
                <a:cs typeface="Lato Light"/>
              </a:rPr>
              <a:t>Случайная выборка школ</a:t>
            </a:r>
            <a:endParaRPr lang="en-GB" sz="1600" dirty="0" smtClean="0">
              <a:ea typeface="Open Sans Light" panose="020B0306030504020204" pitchFamily="34" charset="0"/>
              <a:cs typeface="Lato Light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641916" y="339502"/>
            <a:ext cx="7863149" cy="600146"/>
            <a:chOff x="1690738" y="483017"/>
            <a:chExt cx="20962938" cy="2082138"/>
          </a:xfrm>
        </p:grpSpPr>
        <p:sp>
          <p:nvSpPr>
            <p:cNvPr id="121" name="TextBox 120"/>
            <p:cNvSpPr txBox="1"/>
            <p:nvPr/>
          </p:nvSpPr>
          <p:spPr>
            <a:xfrm>
              <a:off x="1690738" y="483017"/>
              <a:ext cx="20962938" cy="2082138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ru-RU" sz="33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Выборка</a:t>
              </a:r>
              <a:endParaRPr lang="id-ID" sz="33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573490" y="1389423"/>
            <a:ext cx="2759532" cy="377012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Lato Regular"/>
              </a:rPr>
              <a:t>Целевая аудитория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606817" y="1745955"/>
            <a:ext cx="4164499" cy="561678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r>
              <a:rPr lang="ru-RU" sz="1600" dirty="0">
                <a:latin typeface="Lato Light"/>
                <a:ea typeface="Open Sans Light" panose="020B0306030504020204" pitchFamily="34" charset="0"/>
                <a:cs typeface="Lato Light"/>
              </a:rPr>
              <a:t>Две возрастных группы :</a:t>
            </a:r>
          </a:p>
          <a:p>
            <a:r>
              <a:rPr lang="ru-RU" sz="1600" dirty="0">
                <a:latin typeface="Lato Light"/>
                <a:ea typeface="Open Sans Light" panose="020B0306030504020204" pitchFamily="34" charset="0"/>
                <a:cs typeface="Lato Light"/>
              </a:rPr>
              <a:t>учащиеся школ 10 и 15 лет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651363" y="2385890"/>
            <a:ext cx="33706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Gebruiker\Desktop\kindergar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2659"/>
            <a:ext cx="628610" cy="5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Gebruiker\Desktop\kindergar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6" y="1424627"/>
            <a:ext cx="628610" cy="5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C:\Users\Gebruiker\Desktop\kindergar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22659"/>
            <a:ext cx="628610" cy="5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C:\Users\Gebruiker\Desktop\kindergar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22659"/>
            <a:ext cx="628610" cy="5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C:\Users\Gebruiker\Desktop\kindergar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24627"/>
            <a:ext cx="628610" cy="5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C:\Users\Gebruiker\Desktop\kindergar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24627"/>
            <a:ext cx="628610" cy="5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Straight Connector 124"/>
          <p:cNvCxnSpPr/>
          <p:nvPr/>
        </p:nvCxnSpPr>
        <p:spPr>
          <a:xfrm>
            <a:off x="1168615" y="2163112"/>
            <a:ext cx="0" cy="4464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2" descr="C:\Users\Gebruiker\Desktop\kindergar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6" y="2743808"/>
            <a:ext cx="628610" cy="5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C:\Users\Gebruiker\Desktop\kindergar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43808"/>
            <a:ext cx="628610" cy="5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C:\Users\Gebruiker\Desktop\kindergar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70" y="2743808"/>
            <a:ext cx="628610" cy="5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" name="Straight Connector 132"/>
          <p:cNvCxnSpPr/>
          <p:nvPr/>
        </p:nvCxnSpPr>
        <p:spPr>
          <a:xfrm>
            <a:off x="1925725" y="2139874"/>
            <a:ext cx="0" cy="4464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367275" y="2163112"/>
            <a:ext cx="0" cy="4464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160363" y="3407175"/>
            <a:ext cx="0" cy="4464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952" y="3962930"/>
            <a:ext cx="601696" cy="6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/>
          <p:cNvCxnSpPr/>
          <p:nvPr/>
        </p:nvCxnSpPr>
        <p:spPr>
          <a:xfrm>
            <a:off x="1925725" y="3407175"/>
            <a:ext cx="0" cy="4464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374137" y="3383914"/>
            <a:ext cx="0" cy="4464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970" y="3951469"/>
            <a:ext cx="601696" cy="6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590" y="3974391"/>
            <a:ext cx="578774" cy="57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596743" y="4236684"/>
            <a:ext cx="4320286" cy="561678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ru-RU" sz="1600" dirty="0"/>
              <a:t>Последующая случайная выборка </a:t>
            </a:r>
            <a:r>
              <a:rPr lang="ru-RU" sz="1600" dirty="0" smtClean="0"/>
              <a:t>учащихся </a:t>
            </a:r>
            <a:r>
              <a:rPr lang="ru-RU" sz="1600" dirty="0"/>
              <a:t>в ранее отобранных школах</a:t>
            </a:r>
            <a:endParaRPr lang="en-GB" sz="1600" dirty="0" smtClean="0"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35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410307" y="1715734"/>
            <a:ext cx="1080119" cy="2275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0" rIns="91404" bIns="45701" rtlCol="0" anchor="ctr"/>
          <a:lstStyle/>
          <a:p>
            <a:pPr algn="ctr"/>
            <a:r>
              <a:rPr lang="ru-RU" sz="900" b="1" dirty="0" smtClean="0">
                <a:latin typeface="Lato Regular"/>
                <a:cs typeface="Lato Regular"/>
              </a:rPr>
              <a:t>Оттава, Канада</a:t>
            </a:r>
            <a:endParaRPr lang="en-US" sz="900" b="1" dirty="0">
              <a:latin typeface="Lato Regular"/>
              <a:cs typeface="Lato Regular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7377872" y="1864168"/>
            <a:ext cx="1082560" cy="2337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0" rIns="91404" bIns="45701" rtlCol="0" anchor="ctr"/>
          <a:lstStyle/>
          <a:p>
            <a:pPr algn="ctr"/>
            <a:r>
              <a:rPr lang="ru-RU" sz="900" b="1" dirty="0" smtClean="0">
                <a:latin typeface="Lato Regular"/>
                <a:cs typeface="Lato Regular"/>
              </a:rPr>
              <a:t>Москва, Россия</a:t>
            </a:r>
            <a:endParaRPr lang="en-US" sz="900" b="1" dirty="0">
              <a:latin typeface="Lato Regular"/>
              <a:cs typeface="Lato Regular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7167152" y="2836188"/>
            <a:ext cx="1365288" cy="22752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01" rtlCol="0" anchor="ctr"/>
          <a:lstStyle/>
          <a:p>
            <a:pPr algn="ctr"/>
            <a:r>
              <a:rPr lang="ru-RU" sz="900" b="1" dirty="0" smtClean="0">
                <a:latin typeface="Lato Regular"/>
                <a:cs typeface="Lato Regular"/>
              </a:rPr>
              <a:t>Тэгу, Южная Корея</a:t>
            </a:r>
            <a:endParaRPr lang="en-US" sz="900" b="1" dirty="0">
              <a:latin typeface="Lato Regular"/>
              <a:cs typeface="Lato Regular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327962" y="2885654"/>
            <a:ext cx="1168748" cy="22752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01" rtlCol="0" anchor="ctr"/>
          <a:lstStyle/>
          <a:p>
            <a:pPr algn="ctr"/>
            <a:r>
              <a:rPr lang="ru-RU" sz="800" b="1" dirty="0" err="1" smtClean="0">
                <a:latin typeface="Lato Regular"/>
                <a:cs typeface="Lato Regular"/>
              </a:rPr>
              <a:t>Манисалес</a:t>
            </a:r>
            <a:r>
              <a:rPr lang="ru-RU" sz="800" b="1" dirty="0" smtClean="0">
                <a:latin typeface="Lato Regular"/>
                <a:cs typeface="Lato Regular"/>
              </a:rPr>
              <a:t>, Колумбия</a:t>
            </a:r>
            <a:endParaRPr lang="en-US" sz="800" b="1" dirty="0">
              <a:latin typeface="Lato Regular"/>
              <a:cs typeface="Lato Regular"/>
            </a:endParaRPr>
          </a:p>
        </p:txBody>
      </p:sp>
      <p:grpSp>
        <p:nvGrpSpPr>
          <p:cNvPr id="262" name="Group 261"/>
          <p:cNvGrpSpPr/>
          <p:nvPr/>
        </p:nvGrpSpPr>
        <p:grpSpPr>
          <a:xfrm>
            <a:off x="1866099" y="1822055"/>
            <a:ext cx="5128703" cy="2280963"/>
            <a:chOff x="4782995" y="3698539"/>
            <a:chExt cx="13672981" cy="6082568"/>
          </a:xfrm>
        </p:grpSpPr>
        <p:grpSp>
          <p:nvGrpSpPr>
            <p:cNvPr id="3" name="Group 2"/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solidFill>
              <a:schemeClr val="accent3"/>
            </a:solidFill>
          </p:grpSpPr>
          <p:sp>
            <p:nvSpPr>
              <p:cNvPr id="4" name="Freeform 1"/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" name="Freeform 2"/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" name="Freeform 3"/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" name="Freeform 4"/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" name="Freeform 5"/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" name="Freeform 6"/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" name="Freeform 12"/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" name="Freeform 15"/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6"/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Freeform 17"/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Freeform 18"/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Freeform 19"/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Freeform 20"/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" name="Freeform 21"/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Freeform 22"/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6" name="Freeform 23"/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" name="Freeform 24"/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Freeform 25"/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Freeform 26"/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" name="Freeform 27"/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" name="Freeform 28"/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29"/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0"/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1"/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2"/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Freeform 33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" name="Freeform 34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Freeform 35"/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" name="Freeform 36"/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" name="Freeform 37"/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" name="Freeform 38"/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" name="Freeform 39"/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" name="Freeform 40"/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" name="Freeform 41"/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Freeform 42"/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Freeform 43"/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" name="Freeform 44"/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" name="Freeform 45"/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" name="Freeform 46"/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" name="Freeform 47"/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" name="Freeform 48"/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" name="Freeform 49"/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" name="Freeform 50"/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" name="Freeform 51"/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" name="Freeform 52"/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" name="Freeform 53"/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Freeform 54"/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Freeform 55"/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" name="Freeform 56"/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Freeform 57"/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" name="Freeform 58"/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" name="Freeform 59"/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" name="Freeform 60"/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Freeform 61"/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" name="Freeform 62"/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Freeform 63"/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Freeform 64"/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Freeform 65"/>
              <p:cNvSpPr>
                <a:spLocks noChangeArrowheads="1"/>
              </p:cNvSpPr>
              <p:nvPr/>
            </p:nvSpPr>
            <p:spPr bwMode="auto">
              <a:xfrm>
                <a:off x="4192588" y="1711034"/>
                <a:ext cx="346075" cy="101890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" name="Freeform 66"/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" name="Freeform 67"/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" name="Freeform 68"/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" name="Freeform 69"/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" name="Freeform 70"/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" name="Freeform 71"/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" name="Freeform 72"/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Freeform 73"/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" name="Freeform 74"/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Freeform 75"/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Freeform 76"/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" name="Freeform 77"/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" name="Freeform 78"/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" name="Freeform 79"/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3" name="Freeform 80"/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4" name="Freeform 81"/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" name="Freeform 82"/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6" name="Freeform 83"/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" name="Freeform 84"/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8" name="Freeform 85"/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" name="Freeform 86"/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0" name="Freeform 87"/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" name="Freeform 88"/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" name="Freeform 89"/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" name="Freeform 90"/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4" name="Freeform 91"/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5" name="Freeform 92"/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6" name="Freeform 93"/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7" name="Freeform 94"/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8" name="Freeform 95"/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" name="Freeform 96"/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0" name="Freeform 97"/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1" name="Freeform 98"/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" name="Freeform 99"/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Freeform 100"/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" name="Freeform 101"/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5" name="Freeform 102"/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6" name="Freeform 103"/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7" name="Freeform 104"/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8" name="Freeform 105"/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9" name="Freeform 106"/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Freeform 107"/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" name="Freeform 108"/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" name="Freeform 109"/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" name="Freeform 110"/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4" name="Freeform 111"/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5" name="Freeform 112"/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Freeform 113"/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" name="Freeform 114"/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Freeform 115"/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9" name="Freeform 116"/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" name="Freeform 117"/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1" name="Freeform 118"/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" name="Freeform 119"/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3" name="Freeform 120"/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4" name="Freeform 121"/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5" name="Freeform 122"/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" name="Freeform 123"/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" name="Freeform 124"/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8" name="Freeform 125"/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9" name="Freeform 126"/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0" name="Freeform 127"/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1" name="Freeform 128"/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2" name="Freeform 129"/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" name="Freeform 130"/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" name="Freeform 131"/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5" name="Freeform 132"/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Freeform 133"/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7" name="Freeform 134"/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8" name="Freeform 135"/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9" name="Freeform 136"/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0" name="Freeform 137"/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1" name="Freeform 138"/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2" name="Freeform 139"/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3" name="Freeform 140"/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" name="Freeform 141"/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5" name="Freeform 142"/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6" name="Freeform 143"/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7" name="Freeform 144"/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8" name="Freeform 145"/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9" name="Freeform 146"/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0" name="Freeform 147"/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1" name="Freeform 148"/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2" name="Freeform 149"/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3" name="Freeform 150"/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4" name="Freeform 151"/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5" name="Freeform 152"/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6" name="Freeform 153"/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154"/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155"/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9" name="Freeform 156"/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Freeform 157"/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Freeform 158"/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2" name="Freeform 159"/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Freeform 160"/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4" name="Freeform 161"/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5" name="Freeform 162"/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6" name="Freeform 163"/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7" name="Freeform 164"/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8" name="Freeform 165"/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9" name="Freeform 166"/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0" name="Freeform 167"/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1" name="Freeform 168"/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2" name="Freeform 169"/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3" name="Freeform 170"/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4" name="Freeform 171"/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Freeform 172"/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6" name="Freeform 173"/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7" name="Freeform 174"/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8" name="Freeform 175"/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9" name="Freeform 176"/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0" name="Freeform 177"/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1" name="Freeform 178"/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2" name="Freeform 179"/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3" name="Freeform 180"/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" name="Freeform 181"/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" name="Freeform 182"/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6" name="Freeform 183"/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Freeform 184"/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Freeform 185"/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9" name="Freeform 186"/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0" name="Freeform 187"/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1" name="Freeform 188"/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2" name="Freeform 189"/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3" name="Freeform 190"/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" name="Freeform 191"/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" name="Freeform 192"/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Freeform 193"/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Freeform 194"/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Freeform 195"/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Freeform 196"/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0" name="Freeform 197"/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1" name="Freeform 198"/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2" name="Freeform 199"/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3" name="Freeform 200"/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4" name="Freeform 201"/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" name="Freeform 202"/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" name="Freeform 203"/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" name="Freeform 204"/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8" name="Freeform 205"/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9" name="Freeform 206"/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" name="Freeform 207"/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1" name="Freeform 208"/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2" name="Freeform 209"/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3" name="Freeform 210"/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" name="Freeform 211"/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" name="Freeform 212"/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" name="Freeform 213"/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7" name="Freeform 214"/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8" name="Freeform 215"/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9" name="Freeform 216"/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0" name="Freeform 217"/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57" name="Freeform 53"/>
            <p:cNvSpPr>
              <a:spLocks noChangeAspect="1"/>
            </p:cNvSpPr>
            <p:nvPr/>
          </p:nvSpPr>
          <p:spPr bwMode="gray">
            <a:xfrm>
              <a:off x="16665077" y="9223936"/>
              <a:ext cx="121886" cy="14392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58" name="Freeform 55"/>
            <p:cNvSpPr>
              <a:spLocks noChangeAspect="1"/>
            </p:cNvSpPr>
            <p:nvPr/>
          </p:nvSpPr>
          <p:spPr bwMode="gray">
            <a:xfrm>
              <a:off x="17358078" y="9220736"/>
              <a:ext cx="247501" cy="294237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59" name="Freeform 56"/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accent3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60" name="Freeform 57"/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accent6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  <p:cxnSp>
        <p:nvCxnSpPr>
          <p:cNvPr id="224" name="Elbow Connector 223"/>
          <p:cNvCxnSpPr>
            <a:stCxn id="216" idx="4"/>
          </p:cNvCxnSpPr>
          <p:nvPr/>
        </p:nvCxnSpPr>
        <p:spPr>
          <a:xfrm flipH="1" flipV="1">
            <a:off x="1475656" y="1822055"/>
            <a:ext cx="1762462" cy="640960"/>
          </a:xfrm>
          <a:prstGeom prst="bentConnector3">
            <a:avLst>
              <a:gd name="adj1" fmla="val 50611"/>
            </a:avLst>
          </a:prstGeom>
          <a:ln w="3175" cmpd="sng">
            <a:solidFill>
              <a:srgbClr val="C00000"/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234"/>
          <p:cNvCxnSpPr>
            <a:stCxn id="156" idx="2"/>
            <a:endCxn id="233" idx="3"/>
          </p:cNvCxnSpPr>
          <p:nvPr/>
        </p:nvCxnSpPr>
        <p:spPr>
          <a:xfrm flipH="1" flipV="1">
            <a:off x="1496710" y="2999417"/>
            <a:ext cx="1660062" cy="144796"/>
          </a:xfrm>
          <a:prstGeom prst="bentConnector3">
            <a:avLst>
              <a:gd name="adj1" fmla="val -21620"/>
            </a:avLst>
          </a:prstGeom>
          <a:ln w="3175" cmpd="sng">
            <a:solidFill>
              <a:schemeClr val="accent6">
                <a:lumMod val="75000"/>
              </a:schemeClr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Elbow Connector 231"/>
          <p:cNvCxnSpPr>
            <a:stCxn id="122" idx="19"/>
          </p:cNvCxnSpPr>
          <p:nvPr/>
        </p:nvCxnSpPr>
        <p:spPr>
          <a:xfrm>
            <a:off x="6133462" y="2617390"/>
            <a:ext cx="1030826" cy="348609"/>
          </a:xfrm>
          <a:prstGeom prst="bentConnector3">
            <a:avLst>
              <a:gd name="adj1" fmla="val 50000"/>
            </a:avLst>
          </a:prstGeom>
          <a:ln w="3175" cmpd="sng">
            <a:solidFill>
              <a:srgbClr val="7030A0"/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Elbow Connector 228"/>
          <p:cNvCxnSpPr>
            <a:endCxn id="227" idx="1"/>
          </p:cNvCxnSpPr>
          <p:nvPr/>
        </p:nvCxnSpPr>
        <p:spPr>
          <a:xfrm flipV="1">
            <a:off x="4786767" y="1981054"/>
            <a:ext cx="2591105" cy="257978"/>
          </a:xfrm>
          <a:prstGeom prst="bentConnector3">
            <a:avLst>
              <a:gd name="adj1" fmla="val 50000"/>
            </a:avLst>
          </a:prstGeom>
          <a:ln w="3175" cmpd="sng">
            <a:solidFill>
              <a:schemeClr val="accent5"/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4288453" y="319777"/>
            <a:ext cx="582541" cy="606723"/>
            <a:chOff x="11412311" y="869748"/>
            <a:chExt cx="1553038" cy="1692356"/>
          </a:xfrm>
        </p:grpSpPr>
        <p:sp>
          <p:nvSpPr>
            <p:cNvPr id="243" name="TextBox 242"/>
            <p:cNvSpPr txBox="1"/>
            <p:nvPr/>
          </p:nvSpPr>
          <p:spPr>
            <a:xfrm>
              <a:off x="11926041" y="869748"/>
              <a:ext cx="492386" cy="1674011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endParaRPr lang="id-ID" sz="33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cxnSp>
        <p:nvCxnSpPr>
          <p:cNvPr id="261" name="Elbow Connector 260"/>
          <p:cNvCxnSpPr>
            <a:stCxn id="156" idx="23"/>
            <a:endCxn id="274" idx="3"/>
          </p:cNvCxnSpPr>
          <p:nvPr/>
        </p:nvCxnSpPr>
        <p:spPr>
          <a:xfrm flipH="1">
            <a:off x="1496708" y="3184774"/>
            <a:ext cx="1757534" cy="838658"/>
          </a:xfrm>
          <a:prstGeom prst="bentConnector3">
            <a:avLst>
              <a:gd name="adj1" fmla="val 45035"/>
            </a:avLst>
          </a:prstGeom>
          <a:ln w="3175" cmpd="sng">
            <a:solidFill>
              <a:schemeClr val="accent6">
                <a:lumMod val="75000"/>
              </a:schemeClr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4" name="Rectangle 273"/>
          <p:cNvSpPr/>
          <p:nvPr/>
        </p:nvSpPr>
        <p:spPr>
          <a:xfrm>
            <a:off x="374479" y="3909669"/>
            <a:ext cx="1122229" cy="22752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01" rtlCol="0" anchor="ctr"/>
          <a:lstStyle/>
          <a:p>
            <a:pPr algn="ctr"/>
            <a:r>
              <a:rPr lang="ru-RU" sz="900" b="1" dirty="0" smtClean="0">
                <a:latin typeface="Lato Regular"/>
                <a:cs typeface="Lato Regular"/>
              </a:rPr>
              <a:t>Богота, Колумбия</a:t>
            </a:r>
            <a:endParaRPr lang="en-US" sz="900" b="1" dirty="0">
              <a:latin typeface="Lato Regular"/>
              <a:cs typeface="Lato Regular"/>
            </a:endParaRPr>
          </a:p>
        </p:txBody>
      </p:sp>
      <p:cxnSp>
        <p:nvCxnSpPr>
          <p:cNvPr id="283" name="Elbow Connector 282"/>
          <p:cNvCxnSpPr>
            <a:stCxn id="68" idx="13"/>
          </p:cNvCxnSpPr>
          <p:nvPr/>
        </p:nvCxnSpPr>
        <p:spPr>
          <a:xfrm>
            <a:off x="4730335" y="2540802"/>
            <a:ext cx="677260" cy="1519504"/>
          </a:xfrm>
          <a:prstGeom prst="bentConnector2">
            <a:avLst/>
          </a:prstGeom>
          <a:ln w="3175" cmpd="sng">
            <a:solidFill>
              <a:srgbClr val="C00000"/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Rectangle 284"/>
          <p:cNvSpPr/>
          <p:nvPr/>
        </p:nvSpPr>
        <p:spPr>
          <a:xfrm>
            <a:off x="4835037" y="4067243"/>
            <a:ext cx="1169523" cy="227526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0" rIns="91404" bIns="45701" rtlCol="0" anchor="ctr"/>
          <a:lstStyle/>
          <a:p>
            <a:pPr algn="ctr"/>
            <a:r>
              <a:rPr lang="ru-RU" sz="900" b="1" dirty="0" smtClean="0">
                <a:latin typeface="Lato Regular"/>
                <a:cs typeface="Lato Regular"/>
              </a:rPr>
              <a:t>Стамбул, Турция</a:t>
            </a:r>
            <a:endParaRPr lang="en-US" sz="900" b="1" dirty="0">
              <a:latin typeface="Lato Regular"/>
              <a:cs typeface="Lato Regular"/>
            </a:endParaRPr>
          </a:p>
        </p:txBody>
      </p:sp>
      <p:cxnSp>
        <p:nvCxnSpPr>
          <p:cNvPr id="245" name="Elbow Connector 244"/>
          <p:cNvCxnSpPr/>
          <p:nvPr/>
        </p:nvCxnSpPr>
        <p:spPr>
          <a:xfrm flipV="1">
            <a:off x="4648426" y="1707654"/>
            <a:ext cx="1092770" cy="468085"/>
          </a:xfrm>
          <a:prstGeom prst="bentConnector3">
            <a:avLst>
              <a:gd name="adj1" fmla="val 50000"/>
            </a:avLst>
          </a:prstGeom>
          <a:ln w="3175" cmpd="sng">
            <a:solidFill>
              <a:srgbClr val="FF7C80"/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Rectangle 246"/>
          <p:cNvSpPr/>
          <p:nvPr/>
        </p:nvSpPr>
        <p:spPr>
          <a:xfrm>
            <a:off x="5610748" y="1505410"/>
            <a:ext cx="1145115" cy="324725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0" rIns="91404" bIns="45701" rtlCol="0" anchor="ctr"/>
          <a:lstStyle/>
          <a:p>
            <a:pPr algn="ctr"/>
            <a:r>
              <a:rPr lang="ru-RU" sz="900" b="1" dirty="0" smtClean="0">
                <a:latin typeface="Lato Regular"/>
                <a:cs typeface="Lato Regular"/>
              </a:rPr>
              <a:t>Хельсинки, Финляндия</a:t>
            </a:r>
            <a:endParaRPr lang="en-US" sz="900" b="1" dirty="0">
              <a:latin typeface="Lato Regular"/>
              <a:cs typeface="Lato Regular"/>
            </a:endParaRPr>
          </a:p>
        </p:txBody>
      </p:sp>
      <p:cxnSp>
        <p:nvCxnSpPr>
          <p:cNvPr id="246" name="Elbow Connector 245"/>
          <p:cNvCxnSpPr/>
          <p:nvPr/>
        </p:nvCxnSpPr>
        <p:spPr>
          <a:xfrm rot="5400000" flipH="1" flipV="1">
            <a:off x="3794711" y="2006442"/>
            <a:ext cx="899012" cy="163531"/>
          </a:xfrm>
          <a:prstGeom prst="bentConnector3">
            <a:avLst>
              <a:gd name="adj1" fmla="val 50000"/>
            </a:avLst>
          </a:prstGeom>
          <a:ln w="3175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4031315" y="1347614"/>
            <a:ext cx="1145115" cy="315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0" rIns="91404" bIns="45701" rtlCol="0" anchor="ctr"/>
          <a:lstStyle/>
          <a:p>
            <a:pPr algn="ctr"/>
            <a:r>
              <a:rPr lang="ru-RU" sz="900" b="1" dirty="0" err="1" smtClean="0">
                <a:latin typeface="Lato Regular"/>
                <a:cs typeface="Lato Regular"/>
              </a:rPr>
              <a:t>Синтра</a:t>
            </a:r>
            <a:r>
              <a:rPr lang="ru-RU" sz="900" b="1" dirty="0" smtClean="0">
                <a:latin typeface="Lato Regular"/>
                <a:cs typeface="Lato Regular"/>
              </a:rPr>
              <a:t>, Португалия</a:t>
            </a:r>
            <a:endParaRPr lang="en-US" sz="900" b="1" dirty="0">
              <a:latin typeface="Lato Regular"/>
              <a:cs typeface="Lato Regular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353426" y="2495031"/>
            <a:ext cx="1122229" cy="2275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01" rtlCol="0" anchor="ctr"/>
          <a:lstStyle/>
          <a:p>
            <a:pPr algn="ctr"/>
            <a:r>
              <a:rPr lang="ru-RU" sz="800" b="1" dirty="0" smtClean="0">
                <a:latin typeface="Lato Regular"/>
                <a:cs typeface="Lato Regular"/>
              </a:rPr>
              <a:t>Хьюстон, США</a:t>
            </a:r>
            <a:endParaRPr lang="en-US" sz="800" b="1" dirty="0">
              <a:latin typeface="Lato Regular"/>
              <a:cs typeface="Lato Regular"/>
            </a:endParaRPr>
          </a:p>
        </p:txBody>
      </p:sp>
      <p:cxnSp>
        <p:nvCxnSpPr>
          <p:cNvPr id="250" name="Elbow Connector 249"/>
          <p:cNvCxnSpPr>
            <a:endCxn id="249" idx="3"/>
          </p:cNvCxnSpPr>
          <p:nvPr/>
        </p:nvCxnSpPr>
        <p:spPr>
          <a:xfrm rot="10800000">
            <a:off x="1475656" y="2608795"/>
            <a:ext cx="1413685" cy="124859"/>
          </a:xfrm>
          <a:prstGeom prst="bentConnector3">
            <a:avLst>
              <a:gd name="adj1" fmla="val 50000"/>
            </a:avLst>
          </a:prstGeom>
          <a:ln w="3175" cmpd="sng">
            <a:solidFill>
              <a:schemeClr val="accent1">
                <a:lumMod val="75000"/>
              </a:schemeClr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rot="16200000" flipH="1">
            <a:off x="5927360" y="2796276"/>
            <a:ext cx="1260255" cy="1219329"/>
          </a:xfrm>
          <a:prstGeom prst="bentConnector3">
            <a:avLst>
              <a:gd name="adj1" fmla="val 50000"/>
            </a:avLst>
          </a:prstGeom>
          <a:ln w="3175" cmpd="sng">
            <a:solidFill>
              <a:srgbClr val="00B0F0"/>
            </a:solidFill>
            <a:prstDash val="solid"/>
            <a:round/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6578747" y="4050234"/>
            <a:ext cx="1145115" cy="227526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0" rIns="91404" bIns="45701" rtlCol="0" anchor="ctr"/>
          <a:lstStyle/>
          <a:p>
            <a:pPr algn="ctr"/>
            <a:r>
              <a:rPr lang="ru-RU" sz="1000" b="1" dirty="0" err="1" smtClean="0">
                <a:latin typeface="Lato Regular"/>
                <a:cs typeface="Lato Regular"/>
              </a:rPr>
              <a:t>Сучжоу</a:t>
            </a:r>
            <a:r>
              <a:rPr lang="ru-RU" sz="1000" b="1" dirty="0" smtClean="0">
                <a:latin typeface="Lato Regular"/>
                <a:cs typeface="Lato Regular"/>
              </a:rPr>
              <a:t>, Китай</a:t>
            </a:r>
            <a:endParaRPr lang="en-US" sz="1000" b="1" dirty="0">
              <a:latin typeface="Lato Regular"/>
              <a:cs typeface="Lato Regula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1" y="81008"/>
            <a:ext cx="8529348" cy="107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untains.png"/>
          <p:cNvPicPr>
            <a:picLocks noChangeAspect="1"/>
          </p:cNvPicPr>
          <p:nvPr/>
        </p:nvPicPr>
        <p:blipFill>
          <a:blip r:embed="rId4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4" y="3396838"/>
            <a:ext cx="9244585" cy="185924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92051" y="2287918"/>
            <a:ext cx="0" cy="1574039"/>
          </a:xfrm>
          <a:prstGeom prst="line">
            <a:avLst/>
          </a:prstGeom>
          <a:ln w="9525" cmpd="sng">
            <a:solidFill>
              <a:srgbClr val="D1D1D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0729" y="2563092"/>
            <a:ext cx="184688" cy="369312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defTabSz="914378"/>
            <a:endParaRPr lang="en-US" dirty="0">
              <a:solidFill>
                <a:srgbClr val="727272"/>
              </a:solidFill>
              <a:latin typeface="Georgi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47177" y="1071764"/>
            <a:ext cx="2843030" cy="1022474"/>
            <a:chOff x="247787" y="3444227"/>
            <a:chExt cx="2657921" cy="1022473"/>
          </a:xfrm>
        </p:grpSpPr>
        <p:sp>
          <p:nvSpPr>
            <p:cNvPr id="10" name="Title 20"/>
            <p:cNvSpPr txBox="1">
              <a:spLocks/>
            </p:cNvSpPr>
            <p:nvPr/>
          </p:nvSpPr>
          <p:spPr>
            <a:xfrm>
              <a:off x="247787" y="3444227"/>
              <a:ext cx="2657921" cy="507831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defTabSz="457189"/>
              <a:r>
                <a:rPr lang="en-US" sz="1400" b="1" dirty="0" smtClean="0">
                  <a:solidFill>
                    <a:srgbClr val="7030A0"/>
                  </a:solidFill>
                  <a:latin typeface="Lato Regular"/>
                  <a:cs typeface="Lato Regular"/>
                </a:rPr>
                <a:t>2016/2017</a:t>
              </a:r>
              <a:r>
                <a:rPr lang="en-US" sz="1600" b="1" dirty="0" smtClean="0">
                  <a:solidFill>
                    <a:srgbClr val="006299"/>
                  </a:solidFill>
                  <a:latin typeface="Lato Regular"/>
                  <a:cs typeface="Lato Regular"/>
                </a:rPr>
                <a:t> </a:t>
              </a:r>
              <a:endParaRPr lang="en-US" sz="1600" b="1" dirty="0">
                <a:solidFill>
                  <a:srgbClr val="006299"/>
                </a:solidFill>
                <a:latin typeface="Lato Regular"/>
                <a:cs typeface="Lato Regular"/>
              </a:endParaRPr>
            </a:p>
            <a:p>
              <a:pPr defTabSz="457189"/>
              <a:r>
                <a:rPr lang="ru-RU" sz="1400" b="1" dirty="0" smtClean="0">
                  <a:solidFill>
                    <a:srgbClr val="006299"/>
                  </a:solidFill>
                  <a:latin typeface="Lato Regular"/>
                  <a:cs typeface="Lato Regular"/>
                </a:rPr>
                <a:t>Разработка и подготовка</a:t>
              </a:r>
              <a:endParaRPr lang="en-US" sz="1400" b="1" dirty="0">
                <a:solidFill>
                  <a:srgbClr val="00629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1" name="Title 20"/>
            <p:cNvSpPr txBox="1">
              <a:spLocks/>
            </p:cNvSpPr>
            <p:nvPr/>
          </p:nvSpPr>
          <p:spPr>
            <a:xfrm>
              <a:off x="388659" y="3912702"/>
              <a:ext cx="2051565" cy="553998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defTabSz="457189"/>
              <a:r>
                <a:rPr lang="ru-RU" sz="1200" dirty="0" smtClean="0">
                  <a:solidFill>
                    <a:srgbClr val="727272"/>
                  </a:solidFill>
                  <a:latin typeface="Lato Light"/>
                  <a:cs typeface="Lato Light"/>
                </a:rPr>
                <a:t>Теоретическая основа</a:t>
              </a:r>
              <a:r>
                <a:rPr lang="en-US" sz="1200" dirty="0" smtClean="0">
                  <a:solidFill>
                    <a:srgbClr val="727272"/>
                  </a:solidFill>
                  <a:latin typeface="Lato Light"/>
                  <a:cs typeface="Lato Light"/>
                </a:rPr>
                <a:t>, </a:t>
              </a:r>
              <a:r>
                <a:rPr lang="ru-RU" sz="1200" dirty="0" smtClean="0">
                  <a:solidFill>
                    <a:srgbClr val="727272"/>
                  </a:solidFill>
                  <a:latin typeface="Lato Light"/>
                  <a:cs typeface="Lato Light"/>
                </a:rPr>
                <a:t>обзорная документация</a:t>
              </a:r>
              <a:r>
                <a:rPr lang="en-US" sz="1200" dirty="0" smtClean="0">
                  <a:solidFill>
                    <a:srgbClr val="727272"/>
                  </a:solidFill>
                  <a:latin typeface="Lato Light"/>
                  <a:cs typeface="Lato Light"/>
                </a:rPr>
                <a:t>, </a:t>
              </a:r>
              <a:r>
                <a:rPr lang="ru-RU" sz="1200" dirty="0" smtClean="0">
                  <a:solidFill>
                    <a:srgbClr val="727272"/>
                  </a:solidFill>
                  <a:latin typeface="Lato Light"/>
                  <a:cs typeface="Lato Light"/>
                </a:rPr>
                <a:t>разработка инструментария.</a:t>
              </a:r>
              <a:endParaRPr lang="en-US" sz="1200" dirty="0">
                <a:solidFill>
                  <a:srgbClr val="727272"/>
                </a:solidFill>
                <a:latin typeface="Lato Light"/>
                <a:cs typeface="Lato Light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2899486" y="3487737"/>
            <a:ext cx="0" cy="273663"/>
          </a:xfrm>
          <a:prstGeom prst="line">
            <a:avLst/>
          </a:prstGeom>
          <a:ln w="9525" cmpd="sng">
            <a:solidFill>
              <a:srgbClr val="D1D1D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652227" y="2232980"/>
            <a:ext cx="2660065" cy="1193899"/>
            <a:chOff x="347590" y="3859579"/>
            <a:chExt cx="2660065" cy="1193899"/>
          </a:xfrm>
        </p:grpSpPr>
        <p:sp>
          <p:nvSpPr>
            <p:cNvPr id="14" name="Title 20"/>
            <p:cNvSpPr txBox="1">
              <a:spLocks/>
            </p:cNvSpPr>
            <p:nvPr/>
          </p:nvSpPr>
          <p:spPr>
            <a:xfrm>
              <a:off x="347590" y="3859579"/>
              <a:ext cx="2660065" cy="477054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defTabSz="457189"/>
              <a:r>
                <a:rPr lang="ru-RU" sz="1400" b="1" dirty="0" smtClean="0">
                  <a:solidFill>
                    <a:srgbClr val="7030A0"/>
                  </a:solidFill>
                  <a:latin typeface="Lato Regular"/>
                  <a:cs typeface="Lato Regular"/>
                </a:rPr>
                <a:t>Апрель</a:t>
              </a:r>
              <a:r>
                <a:rPr lang="en-US" sz="1400" b="1" dirty="0" smtClean="0">
                  <a:solidFill>
                    <a:srgbClr val="7030A0"/>
                  </a:solidFill>
                  <a:latin typeface="Lato Regular"/>
                  <a:cs typeface="Lato Regular"/>
                </a:rPr>
                <a:t> 2018</a:t>
              </a:r>
              <a:r>
                <a:rPr lang="en-US" sz="1400" b="1" dirty="0" smtClean="0">
                  <a:solidFill>
                    <a:srgbClr val="006299"/>
                  </a:solidFill>
                  <a:latin typeface="Lato Regular"/>
                  <a:cs typeface="Lato Regular"/>
                </a:rPr>
                <a:t> </a:t>
              </a:r>
              <a:endParaRPr lang="en-US" sz="1400" b="1" dirty="0">
                <a:solidFill>
                  <a:srgbClr val="006299"/>
                </a:solidFill>
                <a:latin typeface="Lato Regular"/>
                <a:cs typeface="Lato Regular"/>
              </a:endParaRPr>
            </a:p>
            <a:p>
              <a:pPr defTabSz="457189"/>
              <a:r>
                <a:rPr lang="ru-RU" sz="1400" b="1" dirty="0" smtClean="0">
                  <a:solidFill>
                    <a:srgbClr val="006299"/>
                  </a:solidFill>
                  <a:latin typeface="Lato Regular"/>
                  <a:cs typeface="Lato Regular"/>
                </a:rPr>
                <a:t>Апробация вопросника</a:t>
              </a:r>
              <a:endParaRPr lang="en-US" sz="1400" b="1" dirty="0">
                <a:solidFill>
                  <a:srgbClr val="00629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5" name="Title 20"/>
            <p:cNvSpPr txBox="1">
              <a:spLocks/>
            </p:cNvSpPr>
            <p:nvPr/>
          </p:nvSpPr>
          <p:spPr>
            <a:xfrm>
              <a:off x="672414" y="4314814"/>
              <a:ext cx="2010419" cy="738664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defTabSz="457189"/>
              <a:r>
                <a:rPr lang="ru-RU" sz="1200" dirty="0" smtClean="0">
                  <a:solidFill>
                    <a:schemeClr val="bg2">
                      <a:lumMod val="50000"/>
                    </a:schemeClr>
                  </a:solidFill>
                  <a:latin typeface="Lato Light"/>
                  <a:cs typeface="Lato Light"/>
                </a:rPr>
                <a:t>Апробация первоначального набора прямых и непрямых вопросов.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Lato Light"/>
                <a:cs typeface="Lato Light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 flipV="1">
            <a:off x="4769215" y="2211710"/>
            <a:ext cx="21242" cy="1986278"/>
          </a:xfrm>
          <a:prstGeom prst="line">
            <a:avLst/>
          </a:prstGeom>
          <a:ln w="9525" cmpd="sng">
            <a:solidFill>
              <a:srgbClr val="D1D1D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53026" y="2525378"/>
            <a:ext cx="184688" cy="369312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pPr defTabSz="914378"/>
            <a:endParaRPr lang="en-US" dirty="0">
              <a:solidFill>
                <a:srgbClr val="727272"/>
              </a:solidFill>
              <a:latin typeface="Georgi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99485" y="1118229"/>
            <a:ext cx="3431229" cy="967128"/>
            <a:chOff x="142327" y="3415248"/>
            <a:chExt cx="2754355" cy="967128"/>
          </a:xfrm>
        </p:grpSpPr>
        <p:sp>
          <p:nvSpPr>
            <p:cNvPr id="19" name="Title 20"/>
            <p:cNvSpPr txBox="1">
              <a:spLocks/>
            </p:cNvSpPr>
            <p:nvPr/>
          </p:nvSpPr>
          <p:spPr>
            <a:xfrm>
              <a:off x="142327" y="3415248"/>
              <a:ext cx="2754355" cy="477054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defTabSz="457189"/>
              <a:r>
                <a:rPr lang="ru-RU" sz="1400" b="1" dirty="0" smtClean="0">
                  <a:solidFill>
                    <a:srgbClr val="7030A0"/>
                  </a:solidFill>
                  <a:latin typeface="Lato Regular"/>
                  <a:cs typeface="Lato Regular"/>
                </a:rPr>
                <a:t>Октябрь/Ноябрь</a:t>
              </a:r>
              <a:r>
                <a:rPr lang="en-US" sz="1400" b="1" dirty="0" smtClean="0">
                  <a:solidFill>
                    <a:srgbClr val="7030A0"/>
                  </a:solidFill>
                  <a:latin typeface="Lato Regular"/>
                  <a:cs typeface="Lato Regular"/>
                </a:rPr>
                <a:t> 2018</a:t>
              </a:r>
              <a:endParaRPr lang="en-US" sz="1400" b="1" dirty="0">
                <a:solidFill>
                  <a:srgbClr val="7030A0"/>
                </a:solidFill>
                <a:latin typeface="Lato Regular"/>
                <a:cs typeface="Lato Regular"/>
              </a:endParaRPr>
            </a:p>
            <a:p>
              <a:pPr defTabSz="457189"/>
              <a:r>
                <a:rPr lang="ru-RU" sz="1400" b="1" dirty="0" smtClean="0">
                  <a:solidFill>
                    <a:srgbClr val="006299"/>
                  </a:solidFill>
                  <a:latin typeface="Lato Regular"/>
                  <a:cs typeface="Lato Regular"/>
                </a:rPr>
                <a:t>Апробационный этап исследования</a:t>
              </a:r>
              <a:endParaRPr lang="en-US" sz="1400" b="1" dirty="0">
                <a:solidFill>
                  <a:srgbClr val="00629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0" name="Title 20"/>
            <p:cNvSpPr txBox="1">
              <a:spLocks/>
            </p:cNvSpPr>
            <p:nvPr/>
          </p:nvSpPr>
          <p:spPr>
            <a:xfrm>
              <a:off x="560059" y="3828378"/>
              <a:ext cx="2023107" cy="553998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defTabSz="457189"/>
              <a:r>
                <a:rPr lang="ru-RU" sz="1200" dirty="0" smtClean="0">
                  <a:solidFill>
                    <a:srgbClr val="727272"/>
                  </a:solidFill>
                  <a:latin typeface="Lato Light"/>
                  <a:cs typeface="Lato Light"/>
                </a:rPr>
                <a:t>Полная апробация инструментария и процедур проведения исследования.</a:t>
              </a:r>
              <a:endParaRPr lang="en-US" sz="1200" dirty="0">
                <a:solidFill>
                  <a:srgbClr val="727272"/>
                </a:solidFill>
                <a:latin typeface="Lato Light"/>
                <a:cs typeface="Lato Light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7802017" y="2563092"/>
            <a:ext cx="0" cy="1086729"/>
          </a:xfrm>
          <a:prstGeom prst="line">
            <a:avLst/>
          </a:prstGeom>
          <a:ln w="9525" cmpd="sng">
            <a:solidFill>
              <a:srgbClr val="D1D1D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588224" y="1301711"/>
            <a:ext cx="2304256" cy="844630"/>
            <a:chOff x="381058" y="2882963"/>
            <a:chExt cx="2304256" cy="844629"/>
          </a:xfrm>
        </p:grpSpPr>
        <p:sp>
          <p:nvSpPr>
            <p:cNvPr id="23" name="Title 20"/>
            <p:cNvSpPr txBox="1">
              <a:spLocks/>
            </p:cNvSpPr>
            <p:nvPr/>
          </p:nvSpPr>
          <p:spPr>
            <a:xfrm>
              <a:off x="381058" y="2882963"/>
              <a:ext cx="2304256" cy="507831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defTabSz="457189"/>
              <a:r>
                <a:rPr lang="ru-RU" sz="1400" b="1" dirty="0" smtClean="0">
                  <a:solidFill>
                    <a:srgbClr val="7030A0"/>
                  </a:solidFill>
                  <a:latin typeface="Lato Regular"/>
                  <a:cs typeface="Lato Regular"/>
                </a:rPr>
                <a:t>Январь-сентябрь</a:t>
              </a:r>
              <a:r>
                <a:rPr lang="en-US" sz="1600" b="1" dirty="0" smtClean="0">
                  <a:solidFill>
                    <a:srgbClr val="7030A0"/>
                  </a:solidFill>
                  <a:latin typeface="Lato Regular"/>
                  <a:cs typeface="Lato Regular"/>
                </a:rPr>
                <a:t> 2020</a:t>
              </a:r>
              <a:endParaRPr lang="en-US" sz="1600" b="1" dirty="0">
                <a:solidFill>
                  <a:srgbClr val="7030A0"/>
                </a:solidFill>
                <a:latin typeface="Lato Regular"/>
                <a:cs typeface="Lato Regular"/>
              </a:endParaRPr>
            </a:p>
            <a:p>
              <a:pPr defTabSz="457189"/>
              <a:r>
                <a:rPr lang="ru-RU" sz="1400" b="1" dirty="0" smtClean="0">
                  <a:solidFill>
                    <a:srgbClr val="006299"/>
                  </a:solidFill>
                  <a:latin typeface="Lato Regular"/>
                  <a:cs typeface="Lato Regular"/>
                </a:rPr>
                <a:t>Анализ и отчетность</a:t>
              </a:r>
              <a:endParaRPr lang="en-US" sz="1400" b="1" dirty="0">
                <a:solidFill>
                  <a:srgbClr val="00629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4" name="Title 20"/>
            <p:cNvSpPr txBox="1">
              <a:spLocks/>
            </p:cNvSpPr>
            <p:nvPr/>
          </p:nvSpPr>
          <p:spPr>
            <a:xfrm>
              <a:off x="497662" y="3358260"/>
              <a:ext cx="2071048" cy="369332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defTabSz="457189"/>
              <a:r>
                <a:rPr lang="ru-RU" sz="1200" dirty="0" smtClean="0">
                  <a:solidFill>
                    <a:srgbClr val="727272"/>
                  </a:solidFill>
                  <a:latin typeface="Lato Light"/>
                  <a:cs typeface="Lato Light"/>
                </a:rPr>
                <a:t>Анализ полученных данных и подготовка отчетов.</a:t>
              </a:r>
              <a:endParaRPr lang="en-US" sz="1200" dirty="0">
                <a:solidFill>
                  <a:srgbClr val="727272"/>
                </a:solidFill>
                <a:latin typeface="Lato Light"/>
                <a:cs typeface="Lato Light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6127057" y="3214079"/>
            <a:ext cx="0" cy="547317"/>
          </a:xfrm>
          <a:prstGeom prst="line">
            <a:avLst/>
          </a:prstGeom>
          <a:ln w="9525" cmpd="sng">
            <a:solidFill>
              <a:srgbClr val="D1D1D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680013" y="2284606"/>
            <a:ext cx="3016609" cy="870157"/>
            <a:chOff x="476851" y="3636929"/>
            <a:chExt cx="2124931" cy="976821"/>
          </a:xfrm>
        </p:grpSpPr>
        <p:sp>
          <p:nvSpPr>
            <p:cNvPr id="27" name="Title 20"/>
            <p:cNvSpPr txBox="1">
              <a:spLocks/>
            </p:cNvSpPr>
            <p:nvPr/>
          </p:nvSpPr>
          <p:spPr>
            <a:xfrm>
              <a:off x="476851" y="3636929"/>
              <a:ext cx="2124931" cy="535531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defTabSz="457189"/>
              <a:r>
                <a:rPr lang="ru-RU" sz="1400" b="1" dirty="0" smtClean="0">
                  <a:solidFill>
                    <a:srgbClr val="7030A0"/>
                  </a:solidFill>
                  <a:latin typeface="Lato Regular"/>
                  <a:cs typeface="Lato Regular"/>
                </a:rPr>
                <a:t>Октябрь/Ноябрь</a:t>
              </a:r>
              <a:r>
                <a:rPr lang="en-US" sz="1400" b="1" dirty="0" smtClean="0">
                  <a:solidFill>
                    <a:srgbClr val="7030A0"/>
                  </a:solidFill>
                  <a:latin typeface="Lato Regular"/>
                  <a:cs typeface="Lato Regular"/>
                </a:rPr>
                <a:t> 2019</a:t>
              </a:r>
            </a:p>
            <a:p>
              <a:pPr defTabSz="457189"/>
              <a:r>
                <a:rPr lang="ru-RU" sz="1400" b="1" dirty="0" smtClean="0">
                  <a:solidFill>
                    <a:srgbClr val="006299"/>
                  </a:solidFill>
                  <a:latin typeface="Lato Regular"/>
                  <a:cs typeface="Lato Regular"/>
                </a:rPr>
                <a:t>Основной этап исследования</a:t>
              </a:r>
              <a:endParaRPr lang="en-US" sz="1400" b="1" dirty="0">
                <a:solidFill>
                  <a:srgbClr val="00629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8" name="Title 20"/>
            <p:cNvSpPr txBox="1">
              <a:spLocks/>
            </p:cNvSpPr>
            <p:nvPr/>
          </p:nvSpPr>
          <p:spPr>
            <a:xfrm>
              <a:off x="673390" y="4199145"/>
              <a:ext cx="1645547" cy="414605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defTabSz="457189"/>
              <a:r>
                <a:rPr lang="ru-RU" sz="1200" dirty="0" smtClean="0">
                  <a:solidFill>
                    <a:srgbClr val="727272"/>
                  </a:solidFill>
                  <a:latin typeface="Lato Light"/>
                  <a:cs typeface="Lato Light"/>
                </a:rPr>
                <a:t>Представление результатов основного исследования.</a:t>
              </a:r>
              <a:endParaRPr lang="en-US" sz="1200" dirty="0">
                <a:solidFill>
                  <a:srgbClr val="727272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29" name="Freeform 1"/>
          <p:cNvSpPr>
            <a:spLocks noChangeArrowheads="1"/>
          </p:cNvSpPr>
          <p:nvPr/>
        </p:nvSpPr>
        <p:spPr bwMode="auto">
          <a:xfrm>
            <a:off x="1447430" y="2890271"/>
            <a:ext cx="761050" cy="407827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91419" tIns="45710" rIns="91419" bIns="45710" anchor="ctr"/>
          <a:lstStyle/>
          <a:p>
            <a:pPr defTabSz="914378"/>
            <a:endParaRPr lang="en-US" dirty="0">
              <a:solidFill>
                <a:srgbClr val="727272"/>
              </a:solidFill>
              <a:latin typeface="Georgia"/>
            </a:endParaRPr>
          </a:p>
        </p:txBody>
      </p:sp>
      <p:sp>
        <p:nvSpPr>
          <p:cNvPr id="30" name="Freeform 1"/>
          <p:cNvSpPr>
            <a:spLocks noChangeArrowheads="1"/>
          </p:cNvSpPr>
          <p:nvPr/>
        </p:nvSpPr>
        <p:spPr bwMode="auto">
          <a:xfrm>
            <a:off x="3047484" y="1706401"/>
            <a:ext cx="380525" cy="203913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91419" tIns="45710" rIns="91419" bIns="45710" anchor="ctr"/>
          <a:lstStyle/>
          <a:p>
            <a:pPr defTabSz="914378"/>
            <a:endParaRPr lang="en-US" dirty="0">
              <a:solidFill>
                <a:srgbClr val="727272"/>
              </a:solidFill>
              <a:latin typeface="Georgia"/>
            </a:endParaRPr>
          </a:p>
        </p:txBody>
      </p:sp>
      <p:sp>
        <p:nvSpPr>
          <p:cNvPr id="31" name="Freeform 1"/>
          <p:cNvSpPr>
            <a:spLocks noChangeArrowheads="1"/>
          </p:cNvSpPr>
          <p:nvPr/>
        </p:nvSpPr>
        <p:spPr bwMode="auto">
          <a:xfrm>
            <a:off x="3987471" y="2949838"/>
            <a:ext cx="584532" cy="313235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91419" tIns="45710" rIns="91419" bIns="45710" anchor="ctr"/>
          <a:lstStyle/>
          <a:p>
            <a:pPr defTabSz="914378"/>
            <a:endParaRPr lang="en-US" dirty="0">
              <a:solidFill>
                <a:srgbClr val="727272"/>
              </a:solidFill>
              <a:latin typeface="Georgia"/>
            </a:endParaRPr>
          </a:p>
        </p:txBody>
      </p:sp>
      <p:sp>
        <p:nvSpPr>
          <p:cNvPr id="32" name="Freeform 1"/>
          <p:cNvSpPr>
            <a:spLocks noChangeArrowheads="1"/>
          </p:cNvSpPr>
          <p:nvPr/>
        </p:nvSpPr>
        <p:spPr bwMode="auto">
          <a:xfrm>
            <a:off x="6084039" y="1523233"/>
            <a:ext cx="493352" cy="264374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91419" tIns="45710" rIns="91419" bIns="45710" anchor="ctr"/>
          <a:lstStyle/>
          <a:p>
            <a:pPr defTabSz="914378"/>
            <a:endParaRPr lang="en-US" dirty="0">
              <a:solidFill>
                <a:srgbClr val="727272"/>
              </a:solidFill>
              <a:latin typeface="Georgia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53956" y="267494"/>
            <a:ext cx="4636095" cy="600146"/>
            <a:chOff x="5988388" y="708522"/>
            <a:chExt cx="12359700" cy="1879453"/>
          </a:xfrm>
        </p:grpSpPr>
        <p:sp>
          <p:nvSpPr>
            <p:cNvPr id="34" name="TextBox 33"/>
            <p:cNvSpPr txBox="1"/>
            <p:nvPr/>
          </p:nvSpPr>
          <p:spPr>
            <a:xfrm>
              <a:off x="5988388" y="708522"/>
              <a:ext cx="12359700" cy="187945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 defTabSz="914378"/>
              <a:r>
                <a:rPr lang="ru-RU" sz="3300" b="1" dirty="0" smtClean="0">
                  <a:solidFill>
                    <a:srgbClr val="006299"/>
                  </a:solidFill>
                  <a:latin typeface="Lato Regular"/>
                  <a:cs typeface="Lato Regular"/>
                </a:rPr>
                <a:t>Этапы исследования</a:t>
              </a:r>
              <a:endParaRPr lang="id-ID" sz="3300" b="1" dirty="0">
                <a:solidFill>
                  <a:srgbClr val="00629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 defTabSz="914378"/>
              <a:endParaRPr lang="en-US" dirty="0">
                <a:solidFill>
                  <a:srgbClr val="C0504D"/>
                </a:solidFill>
                <a:latin typeface="Open Sans Ligh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89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7655" y="160978"/>
            <a:ext cx="4924985" cy="43909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330033"/>
                </a:solidFill>
                <a:latin typeface="Gill Sans MT" pitchFamily="34" charset="0"/>
                <a:ea typeface="Geneva" charset="0"/>
                <a:cs typeface="Gill Sans MT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0033"/>
                </a:solidFill>
                <a:latin typeface="Gill Sans MT" charset="0"/>
                <a:ea typeface="Geneva" charset="0"/>
                <a:cs typeface="Gill Sans MT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0033"/>
                </a:solidFill>
                <a:latin typeface="Gill Sans MT" charset="0"/>
                <a:ea typeface="Geneva" charset="0"/>
                <a:cs typeface="Gill Sans MT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0033"/>
                </a:solidFill>
                <a:latin typeface="Gill Sans MT" charset="0"/>
                <a:ea typeface="Geneva" charset="0"/>
                <a:cs typeface="Gill Sans MT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0033"/>
                </a:solidFill>
                <a:latin typeface="Gill Sans MT" charset="0"/>
                <a:ea typeface="Geneva" charset="0"/>
                <a:cs typeface="Gill Sans MT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0033"/>
                </a:solidFill>
                <a:latin typeface="Gill Sans CE Bold" charset="0"/>
                <a:ea typeface="Genev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0033"/>
                </a:solidFill>
                <a:latin typeface="Gill Sans CE Bold" charset="0"/>
                <a:ea typeface="Genev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0033"/>
                </a:solidFill>
                <a:latin typeface="Gill Sans CE Bold" charset="0"/>
                <a:ea typeface="Genev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0033"/>
                </a:solidFill>
                <a:latin typeface="Gill Sans CE Bold" charset="0"/>
                <a:ea typeface="Geneva" charset="0"/>
              </a:defRPr>
            </a:lvl9pPr>
          </a:lstStyle>
          <a:p>
            <a:pPr algn="ctr"/>
            <a:r>
              <a:rPr lang="ru-RU" sz="2400" dirty="0" smtClean="0"/>
              <a:t>Надежность шкал оценивания</a:t>
            </a:r>
            <a:endParaRPr lang="en-A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FD428-F123-A14D-84D0-5D9F023500C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36566" y="1059581"/>
            <a:ext cx="36516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2000" b="1" dirty="0"/>
          </a:p>
        </p:txBody>
      </p:sp>
      <p:pic>
        <p:nvPicPr>
          <p:cNvPr id="9218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3650"/>
            <a:ext cx="8264985" cy="391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416000" cy="766800"/>
          </a:xfrm>
        </p:spPr>
        <p:txBody>
          <a:bodyPr/>
          <a:lstStyle/>
          <a:p>
            <a:r>
              <a:rPr lang="ru-RU" dirty="0" smtClean="0"/>
              <a:t>Взаимосвязь между СЭ навыками 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половой принадлежностью учащихся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6042"/>
            <a:ext cx="8649022" cy="389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2.7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8|2.2|2.5|1.9|1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4|9.5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5867</TotalTime>
  <Words>833</Words>
  <Application>Microsoft Office PowerPoint</Application>
  <PresentationFormat>Экран (16:9)</PresentationFormat>
  <Paragraphs>179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OCDE_Français_blanc</vt:lpstr>
      <vt:lpstr>Исследование социально-эмоциональных навыков - Обзор- </vt:lpstr>
      <vt:lpstr>Обзор исследований ОЭСР, посвященных оцениванию: целевые группы и оцениваемые навыки </vt:lpstr>
      <vt:lpstr>Презентация PowerPoint</vt:lpstr>
      <vt:lpstr>Выбранные навыки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Взаимосвязь между СЭ навыками  и половой принадлежностью учащихся</vt:lpstr>
      <vt:lpstr>Взаимосвязь между СЭ навыками и  социально-экономическим положением учащихся</vt:lpstr>
      <vt:lpstr>Влияние условий жизни учащихся – Безопасность района</vt:lpstr>
      <vt:lpstr>Влияние условий жизни учащихся – Отношения с родителями</vt:lpstr>
      <vt:lpstr>Влияние условий жизни учащихся – Психологический климат в классе</vt:lpstr>
      <vt:lpstr>Важность СЭ навыков – Более высокий уровень притязаний в учебной деятельности</vt:lpstr>
      <vt:lpstr>Важность СЭ навыков – Более высокий предпринимательский потенциал</vt:lpstr>
      <vt:lpstr>Важность СЭ навыков – Улучшение здоровья</vt:lpstr>
      <vt:lpstr>Важность СЭ навыков – Более высокий уровень удовлетворенности жизнью</vt:lpstr>
      <vt:lpstr>Контакты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KANKARAŠ Miloš</dc:creator>
  <cp:lastModifiedBy>Позднякова Елизавета Владимировна</cp:lastModifiedBy>
  <cp:revision>241</cp:revision>
  <dcterms:created xsi:type="dcterms:W3CDTF">2017-08-29T12:20:31Z</dcterms:created>
  <dcterms:modified xsi:type="dcterms:W3CDTF">2019-08-28T09:13:27Z</dcterms:modified>
</cp:coreProperties>
</file>