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2"/>
  </p:notesMasterIdLst>
  <p:sldIdLst>
    <p:sldId id="459" r:id="rId2"/>
    <p:sldId id="504" r:id="rId3"/>
    <p:sldId id="480" r:id="rId4"/>
    <p:sldId id="500" r:id="rId5"/>
    <p:sldId id="502" r:id="rId6"/>
    <p:sldId id="503" r:id="rId7"/>
    <p:sldId id="501" r:id="rId8"/>
    <p:sldId id="488" r:id="rId9"/>
    <p:sldId id="469" r:id="rId10"/>
    <p:sldId id="491" r:id="rId11"/>
    <p:sldId id="513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475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72043-4F86-40CE-B728-8E1915A5545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A534-797C-4D7D-94B4-389F5A012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1251-E8C2-4A49-9BF0-A56DDD6C1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60F44-1454-408A-9842-2ED20E82876D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5E352-3FBB-425E-A81B-6DF6827927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33523-97D6-4B30-B358-539FC53D315A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028C3-6A8E-4C9C-B095-F435AF85D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8BEB3-CBE6-4075-B4E0-D0EF9F07B159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C48CD-E9EC-4293-B038-ADE87280E9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3FD6F-104B-4E25-B3D4-2A5482B704CE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20EEE-84B2-4381-8D47-3A463C411D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DD4F8-65B9-49CC-801C-E38CCBC5F07B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B18F8-1C6A-4D41-9C70-036349507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C62B9-5941-4B2D-A2C0-F5B420C32102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C1C32-F246-44D5-9A8C-2FC93EAAD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40871-D754-4A46-B0A1-C41240933EBD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74FD-4010-4D8B-B2A9-89EF02BD5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F631-20DE-47A7-9C0C-938EE390DCA1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49106-CBCF-45B0-AF6C-C8B5F013CD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D7610-B300-4515-A311-2A080300C401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29AA5-8061-46E8-B7CE-471B08CC1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D0585-59DF-4D18-BF22-85C7180842C4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95996-8157-426D-A0FC-39E3D0D6B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0D467-9C04-48A3-A229-369714D8A1B9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63FD5-2455-43C0-A0E9-592A20CB04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D728A6-ED4D-4A80-9C86-622DEF4EF215}" type="datetimeFigureOut">
              <a:rPr lang="ru-RU" smtClean="0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AFB6B-6B2F-411B-A3A5-AD6943FCB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548680"/>
            <a:ext cx="8435280" cy="55446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endParaRPr lang="ru-RU" sz="5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8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и технологические аспекты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8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исследования качества общеобразовательной подготовки обучающихся ОО СПО 11 октября 2018 года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Чистова Татьяна Васильевна,</a:t>
            </a:r>
          </a:p>
          <a:p>
            <a:pPr algn="r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 algn="r">
              <a:buNone/>
            </a:pP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ТО ЦОКО</a:t>
            </a:r>
            <a:endParaRPr lang="ru-RU" sz="6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715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3093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03.10.2018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8864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Информационная система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http://spo.statgrad.org/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9050" y="1385888"/>
            <a:ext cx="9163050" cy="5472112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 rot="7706219">
            <a:off x="923926" y="4181475"/>
            <a:ext cx="227012" cy="642937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3504167">
            <a:off x="3268663" y="4124325"/>
            <a:ext cx="214312" cy="64293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3504167">
            <a:off x="7576423" y="2762359"/>
            <a:ext cx="214312" cy="642938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3504167">
            <a:off x="5704215" y="5498664"/>
            <a:ext cx="214312" cy="64293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28184" y="53732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координаторов ОО СПО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истратор\Desktop\НИКО_СПО\скрин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18171"/>
            <a:ext cx="8543105" cy="623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НИКО_СПО\скрин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6904" cy="6169042"/>
          </a:xfrm>
          <a:prstGeom prst="rect">
            <a:avLst/>
          </a:prstGeom>
          <a:noFill/>
        </p:spPr>
      </p:pic>
      <p:sp>
        <p:nvSpPr>
          <p:cNvPr id="4" name="Стрелка вверх 3"/>
          <p:cNvSpPr/>
          <p:nvPr/>
        </p:nvSpPr>
        <p:spPr>
          <a:xfrm>
            <a:off x="7380312" y="1556792"/>
            <a:ext cx="187499" cy="642937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НИКО_СПО\скрин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7" y="620688"/>
            <a:ext cx="9014773" cy="5403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НИКО_СПО\скрин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006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443711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nikospo2018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НИКО_СПО\скрин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9"/>
            <a:ext cx="916419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НИКО_СПО\скрин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3999" cy="579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НИКО_СПО\скрин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533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НИКО_СПО\скрин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8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– Система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Курситет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НИКО_СПО\скрин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306"/>
            <a:ext cx="9144000" cy="5997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6120680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Письмо Федеральной службы по надзору в сфере образования и науки от 13.09.2018 № 05-340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План – график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Порядок проведения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Тверской области (будет направлен позже)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Организационно-техническое содействие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проведении исследования оказывает ГБУ ТО ЦОКО. 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координатор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Чистова Татьяна Васильевна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заместитель директора ГБУ ТО ЦОКО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(8 48 22 - 733-139, 8915 725 30 12).</a:t>
            </a:r>
          </a:p>
          <a:p>
            <a:pPr algn="just">
              <a:buFont typeface="Wingdings" pitchFamily="2" charset="2"/>
              <a:buChar char="ü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73325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715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67544" y="1340768"/>
            <a:ext cx="8429684" cy="494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4807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 исследовании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целях развития единого образовательного пространства в РФ и совершенствования единой системы оценки качества образования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Выборку осуществляет федеральный координатор – 750 обучающихся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курсов из 12 ОО СПО региона по 23 специальностям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базе основного общего образования).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 проводится по 4 учебным предметам: «Русский язык», «Математика», «История», «Английский 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(на 90 минут) 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об исследовании, включая инструктивные  материалы, размещается на информационном ресурсе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statgrad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каждой ОО будет предоставлен доступ в личный кабинет.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не используются для оценки деятельности преподавателей, ОО СПО, ОИВ. Могут быть использованы для анализа текущего состояния системы образования и формирования программ ее развития.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проведения исследования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Тиражирование и комплектация материалов осуществляется региональным координатором.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исследования получает лицо,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уполномоченное директором ОО СПО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позднее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октября 2018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содержат индивидуальные комплекты по числу участников –  3 бланка ответов (1 бланк ответов №1 и 2 бланка ответов С) и КИМ по соответствующему предмету.         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1 аудиторию – 15 ИК.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участников по аудиториям осуществляется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предметам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!!!допускается использование поточных аудиторий.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одной аудитории могут находиться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на разных специальностях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 не более 15 чел.</a:t>
            </a:r>
          </a:p>
          <a:p>
            <a:pPr algn="just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4807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проведения исследования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 отличия фактической явки от планируемого числа участников, необходимо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перераспределить участников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сохранения пропорции: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-математика – 30% фактически явившихся обучающихся по специальности;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-русский язык – 30%;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-история – 20%;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-английский язык – 20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algn="just"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Диагностическая работа проводится на 2-3 уроке.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окончании работы все бланки ответов обучающихся упаковываются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поаудиторно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направляются в отдел РЦОИ для сканирования: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отдельно бланки ответов №1 в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файл-вкладыше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бланки ответов С в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файл-вкладыше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бланков, передаваемых в центр сканирования, должно быть равно количеству бланков, полученных для проведения исследования.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черновики хранятся в ОО СПО.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электронных форм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Заполнение форм с контекстными данными об участниках и электронных протоколов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11.10.2018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(форма и протокол скачиваются и загружаются через личный кабинет).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Заполнение анкеты организаторами исследования  и преподавателями по каждому из предметов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11-19.10.2018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(через личный кабинет).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специалистов - дистанционно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срок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10 октября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Организатор ОО СПО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скачивает в личном кабинете  и выдает приглашения  для входа в систему дистанционного обучения указанным специалистам 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 ОО СПО;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ОО СПО – организатор в аудитории (по суммарному количеству аудиторий);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Технический специалист;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координатор: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Независимые наблюдатели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по печати и сканированию КИМ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Эксперты по проверке работ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Своевременное скачивание и ознакомление со всеми инструктивными материалами исследования; соблюдение сроков заполнения требуемой информации (электронных форм).</a:t>
            </a:r>
          </a:p>
          <a:p>
            <a:pPr algn="just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приказа по ОО СПО с назначением лиц, ответственных за проведение исследования: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 исследования в ОО СПО (директор или заместитель);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 в аудитории – по одному организатору в аудитории (не более 15 чел.); назначается преподаватель данной ОО, не являющийся специалистом по предмету, по которому проводится исследование в данной аудитории;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технический специалист;</a:t>
            </a:r>
          </a:p>
          <a:p>
            <a:pPr algn="just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Контроль за обучением назначенных специалистов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10.10.2018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Сведения о прохождении обучения  также скачиваются в личном кабинете организатора ОО СПО.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73325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ВАЖНО!!!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715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58" y="5643578"/>
            <a:ext cx="842968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88640"/>
            <a:ext cx="752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Информационная система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          http://spo.statgrad.org/</a:t>
            </a: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6350" y="1390650"/>
            <a:ext cx="9150350" cy="5464175"/>
          </a:xfrm>
          <a:noFill/>
        </p:spPr>
      </p:pic>
      <p:sp>
        <p:nvSpPr>
          <p:cNvPr id="11" name="Стрелка вверх 10"/>
          <p:cNvSpPr/>
          <p:nvPr/>
        </p:nvSpPr>
        <p:spPr>
          <a:xfrm>
            <a:off x="1000125" y="1785938"/>
            <a:ext cx="187499" cy="642937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7706219">
            <a:off x="1324475" y="2820217"/>
            <a:ext cx="227012" cy="642937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706219">
            <a:off x="2836643" y="2676202"/>
            <a:ext cx="227012" cy="642937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</TotalTime>
  <Words>690</Words>
  <Application>Microsoft Office PowerPoint</Application>
  <PresentationFormat>Экран (4:3)</PresentationFormat>
  <Paragraphs>155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мониторингового обследования уровня профессиональной подготовки обучающихся профессиональных образовательных организаций Тверской области в 2013 году</dc:title>
  <dc:creator>Admin</dc:creator>
  <cp:lastModifiedBy>Администратор</cp:lastModifiedBy>
  <cp:revision>1020</cp:revision>
  <dcterms:created xsi:type="dcterms:W3CDTF">2013-12-18T16:44:43Z</dcterms:created>
  <dcterms:modified xsi:type="dcterms:W3CDTF">2018-10-03T07:55:53Z</dcterms:modified>
</cp:coreProperties>
</file>