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71" r:id="rId4"/>
    <p:sldId id="272" r:id="rId5"/>
    <p:sldId id="268" r:id="rId6"/>
    <p:sldId id="276" r:id="rId7"/>
    <p:sldId id="259" r:id="rId8"/>
    <p:sldId id="270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E8E"/>
    <a:srgbClr val="2D5C77"/>
    <a:srgbClr val="6C8A6E"/>
    <a:srgbClr val="C9FFC9"/>
    <a:srgbClr val="4E8F00"/>
    <a:srgbClr val="009193"/>
    <a:srgbClr val="009051"/>
    <a:srgbClr val="008F00"/>
    <a:srgbClr val="FFE4C9"/>
    <a:srgbClr val="FFE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29"/>
    <p:restoredTop sz="86364"/>
  </p:normalViewPr>
  <p:slideViewPr>
    <p:cSldViewPr snapToGrid="0" snapToObjects="1" showGuides="1">
      <p:cViewPr>
        <p:scale>
          <a:sx n="70" d="100"/>
          <a:sy n="70" d="100"/>
        </p:scale>
        <p:origin x="-582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3B217-693A-2643-9344-C752DF573AAF}" type="doc">
      <dgm:prSet loTypeId="urn:microsoft.com/office/officeart/2008/layout/HexagonCluster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EDC4A8-7D6A-004B-93DF-7B920660E674}">
      <dgm:prSet custT="1"/>
      <dgm:spPr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0" tIns="35560" rIns="0" bIns="3556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Современ</a:t>
          </a:r>
          <a:r>
            <a:rPr lang="en-US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-</a:t>
          </a: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ная школа</a:t>
          </a:r>
        </a:p>
      </dgm:t>
    </dgm:pt>
    <dgm:pt modelId="{9B6D05CC-C2F4-744F-9B8E-510B0660AD9D}" type="parTrans" cxnId="{C0C8206B-A5B0-E04C-A3D3-F598F966782A}">
      <dgm:prSet/>
      <dgm:spPr/>
      <dgm:t>
        <a:bodyPr/>
        <a:lstStyle/>
        <a:p>
          <a:endParaRPr lang="ru-RU"/>
        </a:p>
      </dgm:t>
    </dgm:pt>
    <dgm:pt modelId="{78CB0B7A-189A-8F4D-BB66-1C9EB936407A}" type="sibTrans" cxnId="{C0C8206B-A5B0-E04C-A3D3-F598F966782A}">
      <dgm:prSet/>
      <dgm:spPr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63C962EF-1206-8840-BF5B-6AF7A75A1180}">
      <dgm:prSet custT="1"/>
      <dgm:spPr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0" tIns="35560" rIns="0" bIns="3556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Успех каждого ребенка </a:t>
          </a:r>
        </a:p>
      </dgm:t>
    </dgm:pt>
    <dgm:pt modelId="{10E8021F-465B-014F-9C19-F75E3E765BC3}" type="parTrans" cxnId="{3CBE7136-E219-4C4D-AC21-24973BF601DB}">
      <dgm:prSet/>
      <dgm:spPr/>
      <dgm:t>
        <a:bodyPr/>
        <a:lstStyle/>
        <a:p>
          <a:endParaRPr lang="ru-RU"/>
        </a:p>
      </dgm:t>
    </dgm:pt>
    <dgm:pt modelId="{063F85E9-324C-3942-9095-26A61C41B0DE}" type="sibTrans" cxnId="{3CBE7136-E219-4C4D-AC21-24973BF601DB}">
      <dgm:prSet/>
      <dgm:spPr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E2172E38-3DD9-E845-9E67-CBABE9D0416E}">
      <dgm:prSet custT="1"/>
      <dgm:spPr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0" tIns="35560" rIns="0" bIns="3556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Поддерж</a:t>
          </a:r>
          <a:r>
            <a:rPr lang="en-US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-</a:t>
          </a: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ка семей, имеющих детей</a:t>
          </a:r>
        </a:p>
      </dgm:t>
    </dgm:pt>
    <dgm:pt modelId="{D44B48E3-70B2-CE44-AE55-7A72EC67F4C3}" type="parTrans" cxnId="{07F6E07C-20EF-AF45-97E7-D3D477CFBB6E}">
      <dgm:prSet/>
      <dgm:spPr/>
      <dgm:t>
        <a:bodyPr/>
        <a:lstStyle/>
        <a:p>
          <a:endParaRPr lang="ru-RU"/>
        </a:p>
      </dgm:t>
    </dgm:pt>
    <dgm:pt modelId="{DD6A0C06-50D4-1143-ADBF-AA7E0AB9A56D}" type="sibTrans" cxnId="{07F6E07C-20EF-AF45-97E7-D3D477CFBB6E}">
      <dgm:prSet/>
      <dgm:spPr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249DF86F-E0E8-6544-99D9-2EF696B6EA4F}">
      <dgm:prSet custT="1"/>
      <dgm:spPr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0" tIns="35560" rIns="0" bIns="35560" numCol="1" spcCol="1270" anchor="ctr" anchorCtr="0"/>
        <a:lstStyle/>
        <a:p>
          <a:r>
            <a:rPr lang="ru-RU" sz="2400" b="1" kern="1200" dirty="0">
              <a:solidFill>
                <a:srgbClr val="6D266B"/>
              </a:solidFill>
            </a:rPr>
            <a:t>Цифровая </a:t>
          </a: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образова-тельная</a:t>
          </a:r>
          <a:r>
            <a:rPr lang="ru-RU" sz="2400" b="1" kern="1200" dirty="0">
              <a:solidFill>
                <a:srgbClr val="6D266B"/>
              </a:solidFill>
            </a:rPr>
            <a:t> среда</a:t>
          </a:r>
        </a:p>
      </dgm:t>
    </dgm:pt>
    <dgm:pt modelId="{BDABFF72-6F73-6F41-AB3E-A573D7A9F782}" type="parTrans" cxnId="{2040822A-1E54-6B46-8BCB-6AB13F87840B}">
      <dgm:prSet/>
      <dgm:spPr/>
      <dgm:t>
        <a:bodyPr/>
        <a:lstStyle/>
        <a:p>
          <a:endParaRPr lang="ru-RU"/>
        </a:p>
      </dgm:t>
    </dgm:pt>
    <dgm:pt modelId="{6A090B54-E011-044D-AFBC-417B15BC4723}" type="sibTrans" cxnId="{2040822A-1E54-6B46-8BCB-6AB13F87840B}">
      <dgm:prSet/>
      <dgm:spPr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8A62C1F6-F407-F64E-B0AD-B88C26E0340E}">
      <dgm:prSet custT="1"/>
      <dgm:spPr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0" tIns="35560" rIns="0" bIns="3556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Учитель будущего</a:t>
          </a:r>
        </a:p>
      </dgm:t>
    </dgm:pt>
    <dgm:pt modelId="{6F72B048-A02C-D249-BED2-AC304384A133}" type="parTrans" cxnId="{7E6F0CF5-72D3-9F4C-9160-9FD3E8154EA8}">
      <dgm:prSet/>
      <dgm:spPr/>
      <dgm:t>
        <a:bodyPr/>
        <a:lstStyle/>
        <a:p>
          <a:endParaRPr lang="ru-RU"/>
        </a:p>
      </dgm:t>
    </dgm:pt>
    <dgm:pt modelId="{E9DCDBDA-8986-E74C-B60E-37CC12B3477F}" type="sibTrans" cxnId="{7E6F0CF5-72D3-9F4C-9160-9FD3E8154EA8}">
      <dgm:prSet/>
      <dgm:spPr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62EA8132-9015-8949-99BB-68B04C9D7FF3}">
      <dgm:prSet custT="1"/>
      <dgm:spPr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0" tIns="35560" rIns="0" bIns="35560" numCol="1" spcCol="1270" anchor="ctr" anchorCtr="0"/>
        <a:lstStyle/>
        <a:p>
          <a:r>
            <a:rPr lang="ru-RU" sz="2400" b="1" kern="1200" dirty="0">
              <a:solidFill>
                <a:srgbClr val="6D266B"/>
              </a:solidFill>
              <a:latin typeface="+mn-lt"/>
              <a:cs typeface="Times New Roman" panose="02020603050405020304" pitchFamily="18" charset="0"/>
            </a:rPr>
            <a:t>Молодые </a:t>
          </a:r>
          <a:r>
            <a:rPr lang="ru-RU" sz="2400" b="1" kern="1200" dirty="0">
              <a:solidFill>
                <a:srgbClr val="6D266B"/>
              </a:solidFill>
              <a:latin typeface="+mn-lt"/>
              <a:ea typeface="+mn-ea"/>
              <a:cs typeface="Times New Roman" panose="02020603050405020304" pitchFamily="18" charset="0"/>
            </a:rPr>
            <a:t>профессионалы</a:t>
          </a:r>
          <a:endParaRPr lang="ru-RU" sz="2400" b="1" kern="1200" dirty="0">
            <a:solidFill>
              <a:srgbClr val="6D266B"/>
            </a:solidFill>
            <a:latin typeface="+mn-lt"/>
            <a:cs typeface="Times New Roman" panose="02020603050405020304" pitchFamily="18" charset="0"/>
          </a:endParaRPr>
        </a:p>
      </dgm:t>
    </dgm:pt>
    <dgm:pt modelId="{F57D8164-2059-3A49-8138-CC1D9924F2CC}" type="parTrans" cxnId="{2C797609-B4AA-B142-B1CC-380948945602}">
      <dgm:prSet/>
      <dgm:spPr/>
      <dgm:t>
        <a:bodyPr/>
        <a:lstStyle/>
        <a:p>
          <a:endParaRPr lang="ru-RU"/>
        </a:p>
      </dgm:t>
    </dgm:pt>
    <dgm:pt modelId="{90E146BD-E0A2-0A40-B521-A5E7CBF27561}" type="sibTrans" cxnId="{2C797609-B4AA-B142-B1CC-380948945602}">
      <dgm:prSet/>
      <dgm:spPr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3306686D-A564-3445-9B44-E971EE2F035E}">
      <dgm:prSet custT="1"/>
      <dgm:spPr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0" tIns="35560" rIns="0" bIns="3556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Новые возмож</a:t>
          </a:r>
          <a:r>
            <a:rPr lang="en-US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-</a:t>
          </a: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ности для каждого</a:t>
          </a:r>
        </a:p>
      </dgm:t>
    </dgm:pt>
    <dgm:pt modelId="{0C956BCC-22A8-E14B-804C-F72BB1D16F00}" type="parTrans" cxnId="{2B83D663-9832-2943-ACDE-563BC0FB01FA}">
      <dgm:prSet/>
      <dgm:spPr/>
      <dgm:t>
        <a:bodyPr/>
        <a:lstStyle/>
        <a:p>
          <a:endParaRPr lang="ru-RU"/>
        </a:p>
      </dgm:t>
    </dgm:pt>
    <dgm:pt modelId="{D7B440DF-9C64-074D-A2D7-A8A063C6F72C}" type="sibTrans" cxnId="{2B83D663-9832-2943-ACDE-563BC0FB01FA}">
      <dgm:prSet/>
      <dgm:spPr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9A552E69-3BED-6640-9079-344EC0808DE2}">
      <dgm:prSet custT="1"/>
      <dgm:spPr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0" tIns="35560" rIns="0" bIns="3556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Социаль-ная активность</a:t>
          </a:r>
        </a:p>
      </dgm:t>
    </dgm:pt>
    <dgm:pt modelId="{AA7007FB-496E-274A-A969-9BB3BA0694BD}" type="parTrans" cxnId="{3A3B9199-D677-C14E-9892-E1275E3755D5}">
      <dgm:prSet/>
      <dgm:spPr/>
      <dgm:t>
        <a:bodyPr/>
        <a:lstStyle/>
        <a:p>
          <a:endParaRPr lang="ru-RU"/>
        </a:p>
      </dgm:t>
    </dgm:pt>
    <dgm:pt modelId="{6895F7FB-AE12-4848-ACE6-1E2A55DD9D0A}" type="sibTrans" cxnId="{3A3B9199-D677-C14E-9892-E1275E3755D5}">
      <dgm:prSet/>
      <dgm:spPr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B25BC6E6-2775-AA4C-B256-31E09FAA24A7}">
      <dgm:prSet custT="1"/>
      <dgm:spPr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0" tIns="35560" rIns="0" bIns="3556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Экспорт образова</a:t>
          </a:r>
          <a:r>
            <a:rPr lang="en-US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-</a:t>
          </a: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ния</a:t>
          </a:r>
        </a:p>
      </dgm:t>
    </dgm:pt>
    <dgm:pt modelId="{374781C5-38EB-9344-A9F4-149C64FCD1F2}" type="parTrans" cxnId="{8FCF9C10-0275-634A-86B4-FE73F523BE59}">
      <dgm:prSet/>
      <dgm:spPr/>
      <dgm:t>
        <a:bodyPr/>
        <a:lstStyle/>
        <a:p>
          <a:endParaRPr lang="ru-RU"/>
        </a:p>
      </dgm:t>
    </dgm:pt>
    <dgm:pt modelId="{E42E25A2-2A20-0440-A8F0-C3F98BF77F04}" type="sibTrans" cxnId="{8FCF9C10-0275-634A-86B4-FE73F523BE59}">
      <dgm:prSet/>
      <dgm:spPr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A3E137E6-7373-8247-8C14-383224DCAEE1}">
      <dgm:prSet custT="1"/>
      <dgm:spPr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0" tIns="35560" rIns="0" bIns="35560" numCol="1" spcCol="1270" anchor="ctr" anchorCtr="0"/>
        <a:lstStyle/>
        <a:p>
          <a:r>
            <a:rPr lang="ru-RU" sz="2400" b="1" kern="1200" dirty="0">
              <a:solidFill>
                <a:srgbClr val="6D266B"/>
              </a:solidFill>
              <a:latin typeface="+mn-lt"/>
              <a:cs typeface="Times New Roman" panose="02020603050405020304" pitchFamily="18" charset="0"/>
            </a:rPr>
            <a:t>Социаль-ные лифты для </a:t>
          </a:r>
          <a:r>
            <a:rPr lang="ru-RU" sz="2400" b="1" kern="1200" dirty="0">
              <a:solidFill>
                <a:srgbClr val="6D266B"/>
              </a:solidFill>
              <a:latin typeface="+mn-lt"/>
              <a:ea typeface="+mn-ea"/>
              <a:cs typeface="Times New Roman" panose="02020603050405020304" pitchFamily="18" charset="0"/>
            </a:rPr>
            <a:t>каждого</a:t>
          </a:r>
          <a:endParaRPr lang="ru-RU" sz="2400" b="1" kern="1200" dirty="0">
            <a:solidFill>
              <a:srgbClr val="6D266B"/>
            </a:solidFill>
            <a:latin typeface="+mn-lt"/>
            <a:cs typeface="Times New Roman" panose="02020603050405020304" pitchFamily="18" charset="0"/>
          </a:endParaRPr>
        </a:p>
      </dgm:t>
    </dgm:pt>
    <dgm:pt modelId="{48F611D5-F182-4147-9C5D-EED9445BE5A5}" type="parTrans" cxnId="{DFBD736B-014A-E444-B303-0D3BFA876607}">
      <dgm:prSet/>
      <dgm:spPr/>
      <dgm:t>
        <a:bodyPr/>
        <a:lstStyle/>
        <a:p>
          <a:endParaRPr lang="ru-RU"/>
        </a:p>
      </dgm:t>
    </dgm:pt>
    <dgm:pt modelId="{A1B72DC8-35FA-034A-B0C2-965D4CE0CD2A}" type="sibTrans" cxnId="{DFBD736B-014A-E444-B303-0D3BFA876607}">
      <dgm:prSet/>
      <dgm:spPr>
        <a:solidFill>
          <a:schemeClr val="lt1">
            <a:hueOff val="0"/>
            <a:satOff val="0"/>
            <a:lumOff val="0"/>
            <a:alpha val="0"/>
          </a:schemeClr>
        </a:solidFill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ru-RU"/>
        </a:p>
      </dgm:t>
    </dgm:pt>
    <dgm:pt modelId="{1BA2ECA4-BBCE-DD4C-B228-B0A5A1B7B88B}" type="pres">
      <dgm:prSet presAssocID="{1D13B217-693A-2643-9344-C752DF573AAF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DC84CAA3-3536-7143-9A65-5B8AA40747CC}" type="pres">
      <dgm:prSet presAssocID="{35EDC4A8-7D6A-004B-93DF-7B920660E674}" presName="text1" presStyleCnt="0"/>
      <dgm:spPr/>
    </dgm:pt>
    <dgm:pt modelId="{241B06A3-2867-CD4B-BF94-3809D6673F2E}" type="pres">
      <dgm:prSet presAssocID="{35EDC4A8-7D6A-004B-93DF-7B920660E674}" presName="textRepeatNode" presStyleLbl="alignNode1" presStyleIdx="0" presStyleCnt="10" custScaleX="155530" custScaleY="150975" custLinFactY="-100000" custLinFactNeighborX="37279" custLinFactNeighborY="-130088">
        <dgm:presLayoutVars>
          <dgm:chMax val="0"/>
          <dgm:chPref val="0"/>
          <dgm:bulletEnabled val="1"/>
        </dgm:presLayoutVars>
      </dgm:prSet>
      <dgm:spPr>
        <a:xfrm>
          <a:off x="1194675" y="3393358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34530813-1B19-FE46-82DB-67416F5BDE04}" type="pres">
      <dgm:prSet presAssocID="{35EDC4A8-7D6A-004B-93DF-7B920660E674}" presName="textaccent1" presStyleCnt="0"/>
      <dgm:spPr/>
    </dgm:pt>
    <dgm:pt modelId="{A87DD96F-1022-C742-87C8-B006A4736798}" type="pres">
      <dgm:prSet presAssocID="{35EDC4A8-7D6A-004B-93DF-7B920660E674}" presName="accentRepeatNode" presStyleLbl="solidAlignAcc1" presStyleIdx="0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981F82D6-CEA3-AF4F-83E4-9A549C3AA268}" type="pres">
      <dgm:prSet presAssocID="{78CB0B7A-189A-8F4D-BB66-1C9EB936407A}" presName="image1" presStyleCnt="0"/>
      <dgm:spPr/>
    </dgm:pt>
    <dgm:pt modelId="{5AB3DF75-63A5-6345-B06A-BC5F79B8A445}" type="pres">
      <dgm:prSet presAssocID="{78CB0B7A-189A-8F4D-BB66-1C9EB936407A}" presName="imageRepeatNode" presStyleLbl="alignAcc1" presStyleIdx="0" presStyleCnt="10"/>
      <dgm:spPr>
        <a:xfrm>
          <a:off x="0" y="2691784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D13CA0FE-A52D-9144-806D-30628C1455C0}" type="pres">
      <dgm:prSet presAssocID="{78CB0B7A-189A-8F4D-BB66-1C9EB936407A}" presName="imageaccent1" presStyleCnt="0"/>
      <dgm:spPr/>
    </dgm:pt>
    <dgm:pt modelId="{2578DA56-24A4-5C45-9811-35E1FA968ACD}" type="pres">
      <dgm:prSet presAssocID="{78CB0B7A-189A-8F4D-BB66-1C9EB936407A}" presName="accentRepeatNode" presStyleLbl="solidAlignAcc1" presStyleIdx="1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DA5BCBC3-2922-0B4D-A319-55B04A276FD9}" type="pres">
      <dgm:prSet presAssocID="{63C962EF-1206-8840-BF5B-6AF7A75A1180}" presName="text2" presStyleCnt="0"/>
      <dgm:spPr/>
    </dgm:pt>
    <dgm:pt modelId="{A372ADC2-4D26-1A4B-9D33-C40CBADF1310}" type="pres">
      <dgm:prSet presAssocID="{63C962EF-1206-8840-BF5B-6AF7A75A1180}" presName="textRepeatNode" presStyleLbl="alignNode1" presStyleIdx="1" presStyleCnt="10" custScaleX="155530" custScaleY="150975" custLinFactX="12761" custLinFactY="-74470" custLinFactNeighborX="100000" custLinFactNeighborY="-100000">
        <dgm:presLayoutVars>
          <dgm:chMax val="0"/>
          <dgm:chPref val="0"/>
          <dgm:bulletEnabled val="1"/>
        </dgm:presLayoutVars>
      </dgm:prSet>
      <dgm:spPr>
        <a:xfrm>
          <a:off x="2390206" y="2730186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2899B534-850A-D847-BE8E-17728346FEAA}" type="pres">
      <dgm:prSet presAssocID="{63C962EF-1206-8840-BF5B-6AF7A75A1180}" presName="textaccent2" presStyleCnt="0"/>
      <dgm:spPr/>
    </dgm:pt>
    <dgm:pt modelId="{612CB17E-98B2-4C45-A9CA-60D23ABADC90}" type="pres">
      <dgm:prSet presAssocID="{63C962EF-1206-8840-BF5B-6AF7A75A1180}" presName="accentRepeatNode" presStyleLbl="solidAlignAcc1" presStyleIdx="2" presStyleCnt="20" custLinFactY="127446" custLinFactNeighborY="200000"/>
      <dgm:spPr>
        <a:ln>
          <a:noFill/>
        </a:ln>
      </dgm:spPr>
    </dgm:pt>
    <dgm:pt modelId="{26E528A5-7709-8345-82A6-F4BE3F10287B}" type="pres">
      <dgm:prSet presAssocID="{063F85E9-324C-3942-9095-26A61C41B0DE}" presName="image2" presStyleCnt="0"/>
      <dgm:spPr/>
    </dgm:pt>
    <dgm:pt modelId="{50C70FF1-93CF-2745-AACD-D6A0DCF89BF5}" type="pres">
      <dgm:prSet presAssocID="{063F85E9-324C-3942-9095-26A61C41B0DE}" presName="imageRepeatNode" presStyleLbl="alignAcc1" presStyleIdx="1" presStyleCnt="10"/>
      <dgm:spPr>
        <a:xfrm>
          <a:off x="3584881" y="3348257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C31AA0BA-3D47-A94B-8AA6-5A0E86FDB437}" type="pres">
      <dgm:prSet presAssocID="{063F85E9-324C-3942-9095-26A61C41B0DE}" presName="imageaccent2" presStyleCnt="0"/>
      <dgm:spPr/>
    </dgm:pt>
    <dgm:pt modelId="{9CF43DB2-25DB-B94F-9E9E-61B6173B0048}" type="pres">
      <dgm:prSet presAssocID="{063F85E9-324C-3942-9095-26A61C41B0DE}" presName="accentRepeatNode" presStyleLbl="solidAlignAcc1" presStyleIdx="3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CA63A230-3F58-054F-AB8E-724027133EC9}" type="pres">
      <dgm:prSet presAssocID="{E2172E38-3DD9-E845-9E67-CBABE9D0416E}" presName="text3" presStyleCnt="0"/>
      <dgm:spPr/>
    </dgm:pt>
    <dgm:pt modelId="{D56BC0C4-D4B1-D247-B793-58B43D0AC1DD}" type="pres">
      <dgm:prSet presAssocID="{E2172E38-3DD9-E845-9E67-CBABE9D0416E}" presName="textRepeatNode" presStyleLbl="alignNode1" presStyleIdx="2" presStyleCnt="10" custScaleX="155530" custScaleY="150975" custLinFactX="10027" custLinFactNeighborX="100000" custLinFactNeighborY="44442">
        <dgm:presLayoutVars>
          <dgm:chMax val="0"/>
          <dgm:chPref val="0"/>
          <dgm:bulletEnabled val="1"/>
        </dgm:presLayoutVars>
      </dgm:prSet>
      <dgm:spPr>
        <a:xfrm>
          <a:off x="378104" y="1327040"/>
          <a:ext cx="3022079" cy="2687777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950938DD-ED66-4741-91DF-C07B7E05A054}" type="pres">
      <dgm:prSet presAssocID="{E2172E38-3DD9-E845-9E67-CBABE9D0416E}" presName="textaccent3" presStyleCnt="0"/>
      <dgm:spPr/>
    </dgm:pt>
    <dgm:pt modelId="{631D0CDC-E115-F248-A82A-FB18EE8C3FD9}" type="pres">
      <dgm:prSet presAssocID="{E2172E38-3DD9-E845-9E67-CBABE9D0416E}" presName="accentRepeatNode" presStyleLbl="solidAlignAcc1" presStyleIdx="4" presStyleCnt="20" custLinFactY="28645" custLinFactNeighborY="100000"/>
      <dgm:spPr>
        <a:noFill/>
        <a:ln>
          <a:noFill/>
        </a:ln>
      </dgm:spPr>
    </dgm:pt>
    <dgm:pt modelId="{79E08A37-C5B6-454B-9046-3C0B062F9B95}" type="pres">
      <dgm:prSet presAssocID="{DD6A0C06-50D4-1143-ADBF-AA7E0AB9A56D}" presName="image3" presStyleCnt="0"/>
      <dgm:spPr/>
    </dgm:pt>
    <dgm:pt modelId="{520984A5-68F3-0947-8AAD-B212B9048F80}" type="pres">
      <dgm:prSet presAssocID="{DD6A0C06-50D4-1143-ADBF-AA7E0AB9A56D}" presName="imageRepeatNode" presStyleLbl="alignAcc1" presStyleIdx="2" presStyleCnt="10"/>
      <dgm:spPr>
        <a:xfrm>
          <a:off x="2390206" y="1369564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E971E1AB-2954-C744-87A9-F29B471B5962}" type="pres">
      <dgm:prSet presAssocID="{DD6A0C06-50D4-1143-ADBF-AA7E0AB9A56D}" presName="imageaccent3" presStyleCnt="0"/>
      <dgm:spPr/>
    </dgm:pt>
    <dgm:pt modelId="{D68ABDD8-A93A-1C4B-AFDD-AB162043980E}" type="pres">
      <dgm:prSet presAssocID="{DD6A0C06-50D4-1143-ADBF-AA7E0AB9A56D}" presName="accentRepeatNode" presStyleLbl="solidAlignAcc1" presStyleIdx="5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E27F6988-CC4E-9349-9797-ED43F5B8860C}" type="pres">
      <dgm:prSet presAssocID="{249DF86F-E0E8-6544-99D9-2EF696B6EA4F}" presName="text4" presStyleCnt="0"/>
      <dgm:spPr/>
    </dgm:pt>
    <dgm:pt modelId="{FB0BA231-4576-614A-9157-464C31BAFEB6}" type="pres">
      <dgm:prSet presAssocID="{249DF86F-E0E8-6544-99D9-2EF696B6EA4F}" presName="textRepeatNode" presStyleLbl="alignNode1" presStyleIdx="3" presStyleCnt="10" custScaleX="155530" custScaleY="150975" custLinFactX="88553" custLinFactY="-19327" custLinFactNeighborX="100000" custLinFactNeighborY="-100000">
        <dgm:presLayoutVars>
          <dgm:chMax val="0"/>
          <dgm:chPref val="0"/>
          <dgm:bulletEnabled val="1"/>
        </dgm:presLayoutVars>
      </dgm:prSet>
      <dgm:spPr>
        <a:xfrm>
          <a:off x="3584881" y="2072683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474609B0-1B4A-7C45-A37D-D1316E41A53E}" type="pres">
      <dgm:prSet presAssocID="{249DF86F-E0E8-6544-99D9-2EF696B6EA4F}" presName="textaccent4" presStyleCnt="0"/>
      <dgm:spPr/>
    </dgm:pt>
    <dgm:pt modelId="{FE07D32B-441C-8B43-A485-A0617ED33633}" type="pres">
      <dgm:prSet presAssocID="{249DF86F-E0E8-6544-99D9-2EF696B6EA4F}" presName="accentRepeatNode" presStyleLbl="solidAlignAcc1" presStyleIdx="6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D300965C-5A73-D143-A04A-0B2DE0D978E2}" type="pres">
      <dgm:prSet presAssocID="{6A090B54-E011-044D-AFBC-417B15BC4723}" presName="image4" presStyleCnt="0"/>
      <dgm:spPr/>
    </dgm:pt>
    <dgm:pt modelId="{4DD1474C-05A1-DE49-AC50-0D52EE6AA5A8}" type="pres">
      <dgm:prSet presAssocID="{6A090B54-E011-044D-AFBC-417B15BC4723}" presName="imageRepeatNode" presStyleLbl="alignAcc1" presStyleIdx="3" presStyleCnt="10" custFlipVert="1" custFlipHor="1" custScaleX="20548" custScaleY="36903"/>
      <dgm:spPr>
        <a:xfrm>
          <a:off x="4779556" y="2700544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500BE77A-C564-D447-9566-88CABA59147D}" type="pres">
      <dgm:prSet presAssocID="{6A090B54-E011-044D-AFBC-417B15BC4723}" presName="imageaccent4" presStyleCnt="0"/>
      <dgm:spPr/>
    </dgm:pt>
    <dgm:pt modelId="{9A32A0F2-B799-DC4C-B3B9-496E53C01B77}" type="pres">
      <dgm:prSet presAssocID="{6A090B54-E011-044D-AFBC-417B15BC4723}" presName="accentRepeatNode" presStyleLbl="solidAlignAcc1" presStyleIdx="7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EC9D6A34-219E-E44A-B861-3500FDF5E4F1}" type="pres">
      <dgm:prSet presAssocID="{8A62C1F6-F407-F64E-B0AD-B88C26E0340E}" presName="text5" presStyleCnt="0"/>
      <dgm:spPr/>
    </dgm:pt>
    <dgm:pt modelId="{E92AFC68-50FC-9240-8392-B4571D7771C4}" type="pres">
      <dgm:prSet presAssocID="{8A62C1F6-F407-F64E-B0AD-B88C26E0340E}" presName="textRepeatNode" presStyleLbl="alignNode1" presStyleIdx="4" presStyleCnt="10" custScaleX="155530" custScaleY="150975" custLinFactNeighborX="5092" custLinFactNeighborY="99894">
        <dgm:presLayoutVars>
          <dgm:chMax val="0"/>
          <dgm:chPref val="0"/>
          <dgm:bulletEnabled val="1"/>
        </dgm:presLayoutVars>
      </dgm:prSet>
      <dgm:spPr>
        <a:xfrm>
          <a:off x="4779556" y="1424455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3D8D0F2D-CDFD-F549-AA96-3E88E34226E7}" type="pres">
      <dgm:prSet presAssocID="{8A62C1F6-F407-F64E-B0AD-B88C26E0340E}" presName="textaccent5" presStyleCnt="0"/>
      <dgm:spPr/>
    </dgm:pt>
    <dgm:pt modelId="{9EBEA513-954A-2E41-84B7-5A38AE523680}" type="pres">
      <dgm:prSet presAssocID="{8A62C1F6-F407-F64E-B0AD-B88C26E0340E}" presName="accentRepeatNode" presStyleLbl="solidAlignAcc1" presStyleIdx="8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FCBF7F24-233F-0348-A0A1-9959628416AC}" type="pres">
      <dgm:prSet presAssocID="{E9DCDBDA-8986-E74C-B60E-37CC12B3477F}" presName="image5" presStyleCnt="0"/>
      <dgm:spPr/>
    </dgm:pt>
    <dgm:pt modelId="{F37DC8DC-330C-4145-83A8-C91CEC29B27C}" type="pres">
      <dgm:prSet presAssocID="{E9DCDBDA-8986-E74C-B60E-37CC12B3477F}" presName="imageRepeatNode" presStyleLbl="alignAcc1" presStyleIdx="4" presStyleCnt="10"/>
      <dgm:spPr>
        <a:xfrm>
          <a:off x="5975088" y="2047679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B8056104-5C2B-6046-ACB5-353F012B8730}" type="pres">
      <dgm:prSet presAssocID="{E9DCDBDA-8986-E74C-B60E-37CC12B3477F}" presName="imageaccent5" presStyleCnt="0"/>
      <dgm:spPr/>
    </dgm:pt>
    <dgm:pt modelId="{7BC665D7-E330-E444-9E2B-8ADB29968D1D}" type="pres">
      <dgm:prSet presAssocID="{E9DCDBDA-8986-E74C-B60E-37CC12B3477F}" presName="accentRepeatNode" presStyleLbl="solidAlignAcc1" presStyleIdx="9" presStyleCnt="20" custLinFactY="28644" custLinFactNeighborX="60582" custLinFactNeighborY="10000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17407997-BD3B-C040-90FD-490AB222933C}" type="pres">
      <dgm:prSet presAssocID="{62EA8132-9015-8949-99BB-68B04C9D7FF3}" presName="text6" presStyleCnt="0"/>
      <dgm:spPr/>
    </dgm:pt>
    <dgm:pt modelId="{15864E86-D228-B14C-B070-29334F4DC704}" type="pres">
      <dgm:prSet presAssocID="{62EA8132-9015-8949-99BB-68B04C9D7FF3}" presName="textRepeatNode" presStyleLbl="alignNode1" presStyleIdx="5" presStyleCnt="10" custScaleX="155530" custScaleY="150975" custLinFactX="-113523" custLinFactY="3058" custLinFactNeighborX="-200000" custLinFactNeighborY="100000">
        <dgm:presLayoutVars>
          <dgm:chMax val="0"/>
          <dgm:chPref val="0"/>
          <dgm:bulletEnabled val="1"/>
        </dgm:presLayoutVars>
      </dgm:prSet>
      <dgm:spPr>
        <a:xfrm>
          <a:off x="5975088" y="3406240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8F4DE547-22FB-8D4E-B973-CCDA5D1A5130}" type="pres">
      <dgm:prSet presAssocID="{62EA8132-9015-8949-99BB-68B04C9D7FF3}" presName="textaccent6" presStyleCnt="0"/>
      <dgm:spPr/>
    </dgm:pt>
    <dgm:pt modelId="{3F412E7B-B390-2A48-8EBE-6070BA38693E}" type="pres">
      <dgm:prSet presAssocID="{62EA8132-9015-8949-99BB-68B04C9D7FF3}" presName="accentRepeatNode" presStyleLbl="solidAlignAcc1" presStyleIdx="10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A9772695-730A-374D-B567-439CBA77EAA8}" type="pres">
      <dgm:prSet presAssocID="{90E146BD-E0A2-0A40-B521-A5E7CBF27561}" presName="image6" presStyleCnt="0"/>
      <dgm:spPr/>
    </dgm:pt>
    <dgm:pt modelId="{E7396697-A30D-4442-B930-0C02EF8963ED}" type="pres">
      <dgm:prSet presAssocID="{90E146BD-E0A2-0A40-B521-A5E7CBF27561}" presName="imageRepeatNode" presStyleLbl="alignAcc1" presStyleIdx="5" presStyleCnt="10"/>
      <dgm:spPr>
        <a:xfrm>
          <a:off x="4779556" y="4016581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A64D9D7D-6E72-0142-A620-E99A5AF62076}" type="pres">
      <dgm:prSet presAssocID="{90E146BD-E0A2-0A40-B521-A5E7CBF27561}" presName="imageaccent6" presStyleCnt="0"/>
      <dgm:spPr/>
    </dgm:pt>
    <dgm:pt modelId="{8CE0CB3C-2CF0-3D47-A2A2-58A91C66EF4A}" type="pres">
      <dgm:prSet presAssocID="{90E146BD-E0A2-0A40-B521-A5E7CBF27561}" presName="accentRepeatNode" presStyleLbl="solidAlignAcc1" presStyleIdx="11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4B5185F1-EE3B-754C-AD6F-83F818EC7874}" type="pres">
      <dgm:prSet presAssocID="{3306686D-A564-3445-9B44-E971EE2F035E}" presName="text7" presStyleCnt="0"/>
      <dgm:spPr/>
    </dgm:pt>
    <dgm:pt modelId="{F149605D-E4A4-DD42-9CA2-5FCEE358B739}" type="pres">
      <dgm:prSet presAssocID="{3306686D-A564-3445-9B44-E971EE2F035E}" presName="textRepeatNode" presStyleLbl="alignNode1" presStyleIdx="6" presStyleCnt="10" custScaleX="155530" custScaleY="150975" custLinFactX="100000" custLinFactNeighborX="167632" custLinFactNeighborY="48950">
        <dgm:presLayoutVars>
          <dgm:chMax val="0"/>
          <dgm:chPref val="0"/>
          <dgm:bulletEnabled val="1"/>
        </dgm:presLayoutVars>
      </dgm:prSet>
      <dgm:spPr>
        <a:xfrm>
          <a:off x="2389350" y="4051376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7C3A3133-599E-3042-9D37-31F83725B49E}" type="pres">
      <dgm:prSet presAssocID="{3306686D-A564-3445-9B44-E971EE2F035E}" presName="textaccent7" presStyleCnt="0"/>
      <dgm:spPr/>
    </dgm:pt>
    <dgm:pt modelId="{AFE9D2DC-4EE5-914E-ABD0-2276404C420B}" type="pres">
      <dgm:prSet presAssocID="{3306686D-A564-3445-9B44-E971EE2F035E}" presName="accentRepeatNode" presStyleLbl="solidAlignAcc1" presStyleIdx="12" presStyleCnt="20" custLinFactNeighborY="-7017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934028D5-A9E7-6941-A824-B3BDFC0DA428}" type="pres">
      <dgm:prSet presAssocID="{D7B440DF-9C64-074D-A2D7-A8A063C6F72C}" presName="image7" presStyleCnt="0"/>
      <dgm:spPr/>
    </dgm:pt>
    <dgm:pt modelId="{D201F0E9-735A-A747-9A63-9ADD05F67EEB}" type="pres">
      <dgm:prSet presAssocID="{D7B440DF-9C64-074D-A2D7-A8A063C6F72C}" presName="imageRepeatNode" presStyleLbl="alignAcc1" presStyleIdx="6" presStyleCnt="10" custFlipVert="1" custFlipHor="1" custScaleX="118083" custScaleY="22615"/>
      <dgm:spPr>
        <a:xfrm>
          <a:off x="1193819" y="4672023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E9985C24-CB30-1E44-BBB6-911DF3EBA1A2}" type="pres">
      <dgm:prSet presAssocID="{D7B440DF-9C64-074D-A2D7-A8A063C6F72C}" presName="imageaccent7" presStyleCnt="0"/>
      <dgm:spPr/>
    </dgm:pt>
    <dgm:pt modelId="{A5ECFF2E-E5F4-AA43-B985-BA3C79FE526C}" type="pres">
      <dgm:prSet presAssocID="{D7B440DF-9C64-074D-A2D7-A8A063C6F72C}" presName="accentRepeatNode" presStyleLbl="solidAlignAcc1" presStyleIdx="13" presStyleCnt="20" custLinFactNeighborY="70170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991A5C56-3585-6341-91BC-21B5FE3BF443}" type="pres">
      <dgm:prSet presAssocID="{9A552E69-3BED-6640-9079-344EC0808DE2}" presName="text8" presStyleCnt="0"/>
      <dgm:spPr/>
    </dgm:pt>
    <dgm:pt modelId="{FFA5B98B-8D38-2B41-BE21-8871700701D2}" type="pres">
      <dgm:prSet presAssocID="{9A552E69-3BED-6640-9079-344EC0808DE2}" presName="textRepeatNode" presStyleLbl="alignNode1" presStyleIdx="7" presStyleCnt="10" custScaleX="155530" custScaleY="150975" custLinFactY="-22362" custLinFactNeighborX="-12943" custLinFactNeighborY="-100000">
        <dgm:presLayoutVars>
          <dgm:chMax val="0"/>
          <dgm:chPref val="0"/>
          <dgm:bulletEnabled val="1"/>
        </dgm:presLayoutVars>
      </dgm:prSet>
      <dgm:spPr>
        <a:xfrm>
          <a:off x="7163772" y="4074564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0805913D-DD51-3B44-92B7-BF52E4B82199}" type="pres">
      <dgm:prSet presAssocID="{9A552E69-3BED-6640-9079-344EC0808DE2}" presName="textaccent8" presStyleCnt="0"/>
      <dgm:spPr/>
    </dgm:pt>
    <dgm:pt modelId="{170842AD-C597-E845-878A-BBEB56845D3A}" type="pres">
      <dgm:prSet presAssocID="{9A552E69-3BED-6640-9079-344EC0808DE2}" presName="accentRepeatNode" presStyleLbl="solidAlignAcc1" presStyleIdx="14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19300757-8538-944F-B899-721851358247}" type="pres">
      <dgm:prSet presAssocID="{6895F7FB-AE12-4848-ACE6-1E2A55DD9D0A}" presName="image8" presStyleCnt="0"/>
      <dgm:spPr/>
    </dgm:pt>
    <dgm:pt modelId="{E63950A1-61BC-F044-A9F4-1A67A59FA1AD}" type="pres">
      <dgm:prSet presAssocID="{6895F7FB-AE12-4848-ACE6-1E2A55DD9D0A}" presName="imageRepeatNode" presStyleLbl="alignAcc1" presStyleIdx="7" presStyleCnt="10" custFlipVert="1" custFlipHor="1" custScaleX="49147" custScaleY="23104"/>
      <dgm:spPr>
        <a:xfrm>
          <a:off x="5969097" y="4684390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AD434EA6-9B59-D64C-8146-D88143B5EEB4}" type="pres">
      <dgm:prSet presAssocID="{6895F7FB-AE12-4848-ACE6-1E2A55DD9D0A}" presName="imageaccent8" presStyleCnt="0"/>
      <dgm:spPr/>
    </dgm:pt>
    <dgm:pt modelId="{1125B2EA-D693-3A40-A333-5B9A604EB10A}" type="pres">
      <dgm:prSet presAssocID="{6895F7FB-AE12-4848-ACE6-1E2A55DD9D0A}" presName="accentRepeatNode" presStyleLbl="solidAlignAcc1" presStyleIdx="15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5D6B24BC-C209-5649-B234-2E8BBC5D1E66}" type="pres">
      <dgm:prSet presAssocID="{B25BC6E6-2775-AA4C-B256-31E09FAA24A7}" presName="text9" presStyleCnt="0"/>
      <dgm:spPr/>
    </dgm:pt>
    <dgm:pt modelId="{48D86E8D-7083-AA4C-8617-DDFF3933B9C7}" type="pres">
      <dgm:prSet presAssocID="{B25BC6E6-2775-AA4C-B256-31E09FAA24A7}" presName="textRepeatNode" presStyleLbl="alignNode1" presStyleIdx="8" presStyleCnt="10" custScaleX="155514" custScaleY="150960" custLinFactX="-200000" custLinFactNeighborX="-274507" custLinFactNeighborY="98273">
        <dgm:presLayoutVars>
          <dgm:chMax val="0"/>
          <dgm:chPref val="0"/>
          <dgm:bulletEnabled val="1"/>
        </dgm:presLayoutVars>
      </dgm:prSet>
      <dgm:spPr>
        <a:xfrm>
          <a:off x="7168907" y="1437853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D9C5BBCC-0AD8-3840-A559-B3F80B0F22E7}" type="pres">
      <dgm:prSet presAssocID="{B25BC6E6-2775-AA4C-B256-31E09FAA24A7}" presName="textaccent9" presStyleCnt="0"/>
      <dgm:spPr/>
    </dgm:pt>
    <dgm:pt modelId="{39A2214E-BC17-5343-A6E2-B5326245C943}" type="pres">
      <dgm:prSet presAssocID="{B25BC6E6-2775-AA4C-B256-31E09FAA24A7}" presName="accentRepeatNode" presStyleLbl="solidAlignAcc1" presStyleIdx="16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B5886E84-9CC4-5C46-B27E-D6B03FAE79D5}" type="pres">
      <dgm:prSet presAssocID="{E42E25A2-2A20-0440-A8F0-C3F98BF77F04}" presName="image9" presStyleCnt="0"/>
      <dgm:spPr/>
    </dgm:pt>
    <dgm:pt modelId="{10BE9CED-A0B6-EC49-93C4-FCBD81C73731}" type="pres">
      <dgm:prSet presAssocID="{E42E25A2-2A20-0440-A8F0-C3F98BF77F04}" presName="imageRepeatNode" presStyleLbl="alignAcc1" presStyleIdx="8" presStyleCnt="10" custFlipVert="1" custFlipHor="1" custScaleX="8530" custScaleY="3835"/>
      <dgm:spPr>
        <a:xfrm>
          <a:off x="7168907" y="2711365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B328372C-0593-DE40-9DB0-5CE89DA9E6F6}" type="pres">
      <dgm:prSet presAssocID="{E42E25A2-2A20-0440-A8F0-C3F98BF77F04}" presName="imageaccent9" presStyleCnt="0"/>
      <dgm:spPr/>
    </dgm:pt>
    <dgm:pt modelId="{2D4CCDBF-17D2-FD4E-92F4-75F9BA33558F}" type="pres">
      <dgm:prSet presAssocID="{E42E25A2-2A20-0440-A8F0-C3F98BF77F04}" presName="accentRepeatNode" presStyleLbl="solidAlignAcc1" presStyleIdx="17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AB2F1BD7-AAFE-2449-9D8A-891936EC7E3F}" type="pres">
      <dgm:prSet presAssocID="{A3E137E6-7373-8247-8C14-383224DCAEE1}" presName="text10" presStyleCnt="0"/>
      <dgm:spPr/>
    </dgm:pt>
    <dgm:pt modelId="{BD21132D-ED25-C740-AB81-8A627F31BA2F}" type="pres">
      <dgm:prSet presAssocID="{A3E137E6-7373-8247-8C14-383224DCAEE1}" presName="textRepeatNode" presStyleLbl="alignNode1" presStyleIdx="9" presStyleCnt="10" custScaleX="155530" custScaleY="150975" custLinFactNeighborX="19672" custLinFactNeighborY="-7098">
        <dgm:presLayoutVars>
          <dgm:chMax val="0"/>
          <dgm:chPref val="0"/>
          <dgm:bulletEnabled val="1"/>
        </dgm:presLayoutVars>
      </dgm:prSet>
      <dgm:spPr>
        <a:xfrm>
          <a:off x="3579746" y="4719700"/>
          <a:ext cx="1388938" cy="1192368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ru-RU"/>
        </a:p>
      </dgm:t>
    </dgm:pt>
    <dgm:pt modelId="{9C5C9F1F-F0C2-B84C-9E85-E968E0BE03D8}" type="pres">
      <dgm:prSet presAssocID="{A3E137E6-7373-8247-8C14-383224DCAEE1}" presName="textaccent10" presStyleCnt="0"/>
      <dgm:spPr/>
    </dgm:pt>
    <dgm:pt modelId="{FCA7433A-9FC2-0047-ADD3-EC1CE7892BF0}" type="pres">
      <dgm:prSet presAssocID="{A3E137E6-7373-8247-8C14-383224DCAEE1}" presName="accentRepeatNode" presStyleLbl="solidAlignAcc1" presStyleIdx="18" presStyleCnt="20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  <dgm:pt modelId="{A4C6A7EB-85F3-8142-B470-DCE9E6192E36}" type="pres">
      <dgm:prSet presAssocID="{A1B72DC8-35FA-034A-B0C2-965D4CE0CD2A}" presName="image10" presStyleCnt="0"/>
      <dgm:spPr/>
    </dgm:pt>
    <dgm:pt modelId="{1941A0CE-A919-7A4F-AB8C-A0C792AA1A2D}" type="pres">
      <dgm:prSet presAssocID="{A1B72DC8-35FA-034A-B0C2-965D4CE0CD2A}" presName="imageRepeatNode" presStyleLbl="alignAcc1" presStyleIdx="9" presStyleCnt="10"/>
      <dgm:spPr/>
      <dgm:t>
        <a:bodyPr/>
        <a:lstStyle/>
        <a:p>
          <a:endParaRPr lang="ru-RU"/>
        </a:p>
      </dgm:t>
    </dgm:pt>
    <dgm:pt modelId="{465010B6-A914-D743-B030-BEBF1537120F}" type="pres">
      <dgm:prSet presAssocID="{A1B72DC8-35FA-034A-B0C2-965D4CE0CD2A}" presName="imageaccent10" presStyleCnt="0"/>
      <dgm:spPr/>
    </dgm:pt>
    <dgm:pt modelId="{1B1350BF-C52A-EE49-AA3E-604440366ED5}" type="pres">
      <dgm:prSet presAssocID="{A1B72DC8-35FA-034A-B0C2-965D4CE0CD2A}" presName="accentRepeatNode" presStyleLbl="solidAlignAcc1" presStyleIdx="19" presStyleCnt="20" custLinFactY="-500000" custLinFactNeighborX="-40387" custLinFactNeighborY="-587579"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</dgm:ptLst>
  <dgm:cxnLst>
    <dgm:cxn modelId="{2B83D663-9832-2943-ACDE-563BC0FB01FA}" srcId="{1D13B217-693A-2643-9344-C752DF573AAF}" destId="{3306686D-A564-3445-9B44-E971EE2F035E}" srcOrd="6" destOrd="0" parTransId="{0C956BCC-22A8-E14B-804C-F72BB1D16F00}" sibTransId="{D7B440DF-9C64-074D-A2D7-A8A063C6F72C}"/>
    <dgm:cxn modelId="{2040822A-1E54-6B46-8BCB-6AB13F87840B}" srcId="{1D13B217-693A-2643-9344-C752DF573AAF}" destId="{249DF86F-E0E8-6544-99D9-2EF696B6EA4F}" srcOrd="3" destOrd="0" parTransId="{BDABFF72-6F73-6F41-AB3E-A573D7A9F782}" sibTransId="{6A090B54-E011-044D-AFBC-417B15BC4723}"/>
    <dgm:cxn modelId="{4B7B3D67-A447-344C-A02C-3881735B96F2}" type="presOf" srcId="{3306686D-A564-3445-9B44-E971EE2F035E}" destId="{F149605D-E4A4-DD42-9CA2-5FCEE358B739}" srcOrd="0" destOrd="0" presId="urn:microsoft.com/office/officeart/2008/layout/HexagonCluster"/>
    <dgm:cxn modelId="{85ECBE81-306A-C249-A736-2D14CE2A418E}" type="presOf" srcId="{DD6A0C06-50D4-1143-ADBF-AA7E0AB9A56D}" destId="{520984A5-68F3-0947-8AAD-B212B9048F80}" srcOrd="0" destOrd="0" presId="urn:microsoft.com/office/officeart/2008/layout/HexagonCluster"/>
    <dgm:cxn modelId="{94F908D1-0DA8-8247-A2E7-2E301F740EEE}" type="presOf" srcId="{249DF86F-E0E8-6544-99D9-2EF696B6EA4F}" destId="{FB0BA231-4576-614A-9157-464C31BAFEB6}" srcOrd="0" destOrd="0" presId="urn:microsoft.com/office/officeart/2008/layout/HexagonCluster"/>
    <dgm:cxn modelId="{BF328B1A-FD80-EA40-809A-3520772EF164}" type="presOf" srcId="{6895F7FB-AE12-4848-ACE6-1E2A55DD9D0A}" destId="{E63950A1-61BC-F044-A9F4-1A67A59FA1AD}" srcOrd="0" destOrd="0" presId="urn:microsoft.com/office/officeart/2008/layout/HexagonCluster"/>
    <dgm:cxn modelId="{8FCF9C10-0275-634A-86B4-FE73F523BE59}" srcId="{1D13B217-693A-2643-9344-C752DF573AAF}" destId="{B25BC6E6-2775-AA4C-B256-31E09FAA24A7}" srcOrd="8" destOrd="0" parTransId="{374781C5-38EB-9344-A9F4-149C64FCD1F2}" sibTransId="{E42E25A2-2A20-0440-A8F0-C3F98BF77F04}"/>
    <dgm:cxn modelId="{B78F3F04-B2FA-8E41-9409-B2A4737167F0}" type="presOf" srcId="{1D13B217-693A-2643-9344-C752DF573AAF}" destId="{1BA2ECA4-BBCE-DD4C-B228-B0A5A1B7B88B}" srcOrd="0" destOrd="0" presId="urn:microsoft.com/office/officeart/2008/layout/HexagonCluster"/>
    <dgm:cxn modelId="{8BCE4946-2CD9-A140-9E4E-E73C860745CE}" type="presOf" srcId="{35EDC4A8-7D6A-004B-93DF-7B920660E674}" destId="{241B06A3-2867-CD4B-BF94-3809D6673F2E}" srcOrd="0" destOrd="0" presId="urn:microsoft.com/office/officeart/2008/layout/HexagonCluster"/>
    <dgm:cxn modelId="{3A3B9199-D677-C14E-9892-E1275E3755D5}" srcId="{1D13B217-693A-2643-9344-C752DF573AAF}" destId="{9A552E69-3BED-6640-9079-344EC0808DE2}" srcOrd="7" destOrd="0" parTransId="{AA7007FB-496E-274A-A969-9BB3BA0694BD}" sibTransId="{6895F7FB-AE12-4848-ACE6-1E2A55DD9D0A}"/>
    <dgm:cxn modelId="{DFBD736B-014A-E444-B303-0D3BFA876607}" srcId="{1D13B217-693A-2643-9344-C752DF573AAF}" destId="{A3E137E6-7373-8247-8C14-383224DCAEE1}" srcOrd="9" destOrd="0" parTransId="{48F611D5-F182-4147-9C5D-EED9445BE5A5}" sibTransId="{A1B72DC8-35FA-034A-B0C2-965D4CE0CD2A}"/>
    <dgm:cxn modelId="{9B4581AC-EEF4-974E-8C11-4B58A71A6F66}" type="presOf" srcId="{6A090B54-E011-044D-AFBC-417B15BC4723}" destId="{4DD1474C-05A1-DE49-AC50-0D52EE6AA5A8}" srcOrd="0" destOrd="0" presId="urn:microsoft.com/office/officeart/2008/layout/HexagonCluster"/>
    <dgm:cxn modelId="{65523CA1-D90B-8A49-9393-404EE671A3C9}" type="presOf" srcId="{E2172E38-3DD9-E845-9E67-CBABE9D0416E}" destId="{D56BC0C4-D4B1-D247-B793-58B43D0AC1DD}" srcOrd="0" destOrd="0" presId="urn:microsoft.com/office/officeart/2008/layout/HexagonCluster"/>
    <dgm:cxn modelId="{2F9BDE5B-8E95-C34F-A03B-4B813C82447E}" type="presOf" srcId="{A3E137E6-7373-8247-8C14-383224DCAEE1}" destId="{BD21132D-ED25-C740-AB81-8A627F31BA2F}" srcOrd="0" destOrd="0" presId="urn:microsoft.com/office/officeart/2008/layout/HexagonCluster"/>
    <dgm:cxn modelId="{E0804C38-D1EB-5345-B9D7-71A9CC1F4720}" type="presOf" srcId="{A1B72DC8-35FA-034A-B0C2-965D4CE0CD2A}" destId="{1941A0CE-A919-7A4F-AB8C-A0C792AA1A2D}" srcOrd="0" destOrd="0" presId="urn:microsoft.com/office/officeart/2008/layout/HexagonCluster"/>
    <dgm:cxn modelId="{F52A40FA-D485-4C41-AA36-176763BEB18A}" type="presOf" srcId="{90E146BD-E0A2-0A40-B521-A5E7CBF27561}" destId="{E7396697-A30D-4442-B930-0C02EF8963ED}" srcOrd="0" destOrd="0" presId="urn:microsoft.com/office/officeart/2008/layout/HexagonCluster"/>
    <dgm:cxn modelId="{07F6E07C-20EF-AF45-97E7-D3D477CFBB6E}" srcId="{1D13B217-693A-2643-9344-C752DF573AAF}" destId="{E2172E38-3DD9-E845-9E67-CBABE9D0416E}" srcOrd="2" destOrd="0" parTransId="{D44B48E3-70B2-CE44-AE55-7A72EC67F4C3}" sibTransId="{DD6A0C06-50D4-1143-ADBF-AA7E0AB9A56D}"/>
    <dgm:cxn modelId="{C0C8206B-A5B0-E04C-A3D3-F598F966782A}" srcId="{1D13B217-693A-2643-9344-C752DF573AAF}" destId="{35EDC4A8-7D6A-004B-93DF-7B920660E674}" srcOrd="0" destOrd="0" parTransId="{9B6D05CC-C2F4-744F-9B8E-510B0660AD9D}" sibTransId="{78CB0B7A-189A-8F4D-BB66-1C9EB936407A}"/>
    <dgm:cxn modelId="{7E6F0CF5-72D3-9F4C-9160-9FD3E8154EA8}" srcId="{1D13B217-693A-2643-9344-C752DF573AAF}" destId="{8A62C1F6-F407-F64E-B0AD-B88C26E0340E}" srcOrd="4" destOrd="0" parTransId="{6F72B048-A02C-D249-BED2-AC304384A133}" sibTransId="{E9DCDBDA-8986-E74C-B60E-37CC12B3477F}"/>
    <dgm:cxn modelId="{526521CD-7536-4E4B-AF08-B231EABAB732}" type="presOf" srcId="{E9DCDBDA-8986-E74C-B60E-37CC12B3477F}" destId="{F37DC8DC-330C-4145-83A8-C91CEC29B27C}" srcOrd="0" destOrd="0" presId="urn:microsoft.com/office/officeart/2008/layout/HexagonCluster"/>
    <dgm:cxn modelId="{C4B98778-BD64-BE47-9FAB-0461261F1F43}" type="presOf" srcId="{8A62C1F6-F407-F64E-B0AD-B88C26E0340E}" destId="{E92AFC68-50FC-9240-8392-B4571D7771C4}" srcOrd="0" destOrd="0" presId="urn:microsoft.com/office/officeart/2008/layout/HexagonCluster"/>
    <dgm:cxn modelId="{44DD0317-FF25-0F42-9012-30B57DEC7BB5}" type="presOf" srcId="{B25BC6E6-2775-AA4C-B256-31E09FAA24A7}" destId="{48D86E8D-7083-AA4C-8617-DDFF3933B9C7}" srcOrd="0" destOrd="0" presId="urn:microsoft.com/office/officeart/2008/layout/HexagonCluster"/>
    <dgm:cxn modelId="{A652EAA3-C6A8-3244-99AF-B3A7EB73E319}" type="presOf" srcId="{063F85E9-324C-3942-9095-26A61C41B0DE}" destId="{50C70FF1-93CF-2745-AACD-D6A0DCF89BF5}" srcOrd="0" destOrd="0" presId="urn:microsoft.com/office/officeart/2008/layout/HexagonCluster"/>
    <dgm:cxn modelId="{98D0D1C6-1CBA-2B43-8796-638D95CD9A75}" type="presOf" srcId="{9A552E69-3BED-6640-9079-344EC0808DE2}" destId="{FFA5B98B-8D38-2B41-BE21-8871700701D2}" srcOrd="0" destOrd="0" presId="urn:microsoft.com/office/officeart/2008/layout/HexagonCluster"/>
    <dgm:cxn modelId="{6662C0AD-E3A4-2244-9932-AFF58655E9B9}" type="presOf" srcId="{63C962EF-1206-8840-BF5B-6AF7A75A1180}" destId="{A372ADC2-4D26-1A4B-9D33-C40CBADF1310}" srcOrd="0" destOrd="0" presId="urn:microsoft.com/office/officeart/2008/layout/HexagonCluster"/>
    <dgm:cxn modelId="{A775B9DB-24A8-6847-9C03-68C48F9573A5}" type="presOf" srcId="{D7B440DF-9C64-074D-A2D7-A8A063C6F72C}" destId="{D201F0E9-735A-A747-9A63-9ADD05F67EEB}" srcOrd="0" destOrd="0" presId="urn:microsoft.com/office/officeart/2008/layout/HexagonCluster"/>
    <dgm:cxn modelId="{A360ADF7-6712-8D4B-9094-828370DCF197}" type="presOf" srcId="{E42E25A2-2A20-0440-A8F0-C3F98BF77F04}" destId="{10BE9CED-A0B6-EC49-93C4-FCBD81C73731}" srcOrd="0" destOrd="0" presId="urn:microsoft.com/office/officeart/2008/layout/HexagonCluster"/>
    <dgm:cxn modelId="{3CBE7136-E219-4C4D-AC21-24973BF601DB}" srcId="{1D13B217-693A-2643-9344-C752DF573AAF}" destId="{63C962EF-1206-8840-BF5B-6AF7A75A1180}" srcOrd="1" destOrd="0" parTransId="{10E8021F-465B-014F-9C19-F75E3E765BC3}" sibTransId="{063F85E9-324C-3942-9095-26A61C41B0DE}"/>
    <dgm:cxn modelId="{2C797609-B4AA-B142-B1CC-380948945602}" srcId="{1D13B217-693A-2643-9344-C752DF573AAF}" destId="{62EA8132-9015-8949-99BB-68B04C9D7FF3}" srcOrd="5" destOrd="0" parTransId="{F57D8164-2059-3A49-8138-CC1D9924F2CC}" sibTransId="{90E146BD-E0A2-0A40-B521-A5E7CBF27561}"/>
    <dgm:cxn modelId="{43C4365A-597C-4642-899D-8D529DF5B557}" type="presOf" srcId="{62EA8132-9015-8949-99BB-68B04C9D7FF3}" destId="{15864E86-D228-B14C-B070-29334F4DC704}" srcOrd="0" destOrd="0" presId="urn:microsoft.com/office/officeart/2008/layout/HexagonCluster"/>
    <dgm:cxn modelId="{A8CB7A78-1EA5-B04F-9F2E-8E1F0DCCB88D}" type="presOf" srcId="{78CB0B7A-189A-8F4D-BB66-1C9EB936407A}" destId="{5AB3DF75-63A5-6345-B06A-BC5F79B8A445}" srcOrd="0" destOrd="0" presId="urn:microsoft.com/office/officeart/2008/layout/HexagonCluster"/>
    <dgm:cxn modelId="{A50062C6-3135-3B4E-B691-83E9BFDBA865}" type="presParOf" srcId="{1BA2ECA4-BBCE-DD4C-B228-B0A5A1B7B88B}" destId="{DC84CAA3-3536-7143-9A65-5B8AA40747CC}" srcOrd="0" destOrd="0" presId="urn:microsoft.com/office/officeart/2008/layout/HexagonCluster"/>
    <dgm:cxn modelId="{7F6513F9-28DC-F44D-878A-BBD4F90DA6D5}" type="presParOf" srcId="{DC84CAA3-3536-7143-9A65-5B8AA40747CC}" destId="{241B06A3-2867-CD4B-BF94-3809D6673F2E}" srcOrd="0" destOrd="0" presId="urn:microsoft.com/office/officeart/2008/layout/HexagonCluster"/>
    <dgm:cxn modelId="{644125B1-9B0B-2449-A9B3-A44B40DDB646}" type="presParOf" srcId="{1BA2ECA4-BBCE-DD4C-B228-B0A5A1B7B88B}" destId="{34530813-1B19-FE46-82DB-67416F5BDE04}" srcOrd="1" destOrd="0" presId="urn:microsoft.com/office/officeart/2008/layout/HexagonCluster"/>
    <dgm:cxn modelId="{84359C55-4DD0-AC47-8894-A51925A0E678}" type="presParOf" srcId="{34530813-1B19-FE46-82DB-67416F5BDE04}" destId="{A87DD96F-1022-C742-87C8-B006A4736798}" srcOrd="0" destOrd="0" presId="urn:microsoft.com/office/officeart/2008/layout/HexagonCluster"/>
    <dgm:cxn modelId="{C1D93BC7-48EE-A34F-A22E-37C7EE055E5D}" type="presParOf" srcId="{1BA2ECA4-BBCE-DD4C-B228-B0A5A1B7B88B}" destId="{981F82D6-CEA3-AF4F-83E4-9A549C3AA268}" srcOrd="2" destOrd="0" presId="urn:microsoft.com/office/officeart/2008/layout/HexagonCluster"/>
    <dgm:cxn modelId="{8274C387-615B-574D-943C-B27712A547F8}" type="presParOf" srcId="{981F82D6-CEA3-AF4F-83E4-9A549C3AA268}" destId="{5AB3DF75-63A5-6345-B06A-BC5F79B8A445}" srcOrd="0" destOrd="0" presId="urn:microsoft.com/office/officeart/2008/layout/HexagonCluster"/>
    <dgm:cxn modelId="{937D8BB7-1E1F-364B-A389-FC7E0019AC3A}" type="presParOf" srcId="{1BA2ECA4-BBCE-DD4C-B228-B0A5A1B7B88B}" destId="{D13CA0FE-A52D-9144-806D-30628C1455C0}" srcOrd="3" destOrd="0" presId="urn:microsoft.com/office/officeart/2008/layout/HexagonCluster"/>
    <dgm:cxn modelId="{E2409672-21CA-F049-A89B-111D4DB3681F}" type="presParOf" srcId="{D13CA0FE-A52D-9144-806D-30628C1455C0}" destId="{2578DA56-24A4-5C45-9811-35E1FA968ACD}" srcOrd="0" destOrd="0" presId="urn:microsoft.com/office/officeart/2008/layout/HexagonCluster"/>
    <dgm:cxn modelId="{C4F97B05-170C-BA4F-9710-79495BB66B75}" type="presParOf" srcId="{1BA2ECA4-BBCE-DD4C-B228-B0A5A1B7B88B}" destId="{DA5BCBC3-2922-0B4D-A319-55B04A276FD9}" srcOrd="4" destOrd="0" presId="urn:microsoft.com/office/officeart/2008/layout/HexagonCluster"/>
    <dgm:cxn modelId="{81311DE1-0B0E-6F41-A962-D734D7E8AAFA}" type="presParOf" srcId="{DA5BCBC3-2922-0B4D-A319-55B04A276FD9}" destId="{A372ADC2-4D26-1A4B-9D33-C40CBADF1310}" srcOrd="0" destOrd="0" presId="urn:microsoft.com/office/officeart/2008/layout/HexagonCluster"/>
    <dgm:cxn modelId="{19566AC2-2EC8-F142-BFC8-D5545C0439D6}" type="presParOf" srcId="{1BA2ECA4-BBCE-DD4C-B228-B0A5A1B7B88B}" destId="{2899B534-850A-D847-BE8E-17728346FEAA}" srcOrd="5" destOrd="0" presId="urn:microsoft.com/office/officeart/2008/layout/HexagonCluster"/>
    <dgm:cxn modelId="{F0A83964-664C-5B49-B4C2-80B39B4CB387}" type="presParOf" srcId="{2899B534-850A-D847-BE8E-17728346FEAA}" destId="{612CB17E-98B2-4C45-A9CA-60D23ABADC90}" srcOrd="0" destOrd="0" presId="urn:microsoft.com/office/officeart/2008/layout/HexagonCluster"/>
    <dgm:cxn modelId="{A703A429-FD16-E341-BBFF-50023FF803E7}" type="presParOf" srcId="{1BA2ECA4-BBCE-DD4C-B228-B0A5A1B7B88B}" destId="{26E528A5-7709-8345-82A6-F4BE3F10287B}" srcOrd="6" destOrd="0" presId="urn:microsoft.com/office/officeart/2008/layout/HexagonCluster"/>
    <dgm:cxn modelId="{3FE4A2BE-B6C9-1143-99D6-D1871800D336}" type="presParOf" srcId="{26E528A5-7709-8345-82A6-F4BE3F10287B}" destId="{50C70FF1-93CF-2745-AACD-D6A0DCF89BF5}" srcOrd="0" destOrd="0" presId="urn:microsoft.com/office/officeart/2008/layout/HexagonCluster"/>
    <dgm:cxn modelId="{DBAE5668-0255-7C40-957C-992317A3461E}" type="presParOf" srcId="{1BA2ECA4-BBCE-DD4C-B228-B0A5A1B7B88B}" destId="{C31AA0BA-3D47-A94B-8AA6-5A0E86FDB437}" srcOrd="7" destOrd="0" presId="urn:microsoft.com/office/officeart/2008/layout/HexagonCluster"/>
    <dgm:cxn modelId="{F5778623-F761-5247-84F7-DDBE91C56A38}" type="presParOf" srcId="{C31AA0BA-3D47-A94B-8AA6-5A0E86FDB437}" destId="{9CF43DB2-25DB-B94F-9E9E-61B6173B0048}" srcOrd="0" destOrd="0" presId="urn:microsoft.com/office/officeart/2008/layout/HexagonCluster"/>
    <dgm:cxn modelId="{A2BA02E4-AAE7-C84D-B03A-37A9DBAFF061}" type="presParOf" srcId="{1BA2ECA4-BBCE-DD4C-B228-B0A5A1B7B88B}" destId="{CA63A230-3F58-054F-AB8E-724027133EC9}" srcOrd="8" destOrd="0" presId="urn:microsoft.com/office/officeart/2008/layout/HexagonCluster"/>
    <dgm:cxn modelId="{85B06C37-4D47-9444-A2E1-A73831DF651F}" type="presParOf" srcId="{CA63A230-3F58-054F-AB8E-724027133EC9}" destId="{D56BC0C4-D4B1-D247-B793-58B43D0AC1DD}" srcOrd="0" destOrd="0" presId="urn:microsoft.com/office/officeart/2008/layout/HexagonCluster"/>
    <dgm:cxn modelId="{EFF16AE9-5352-B744-91EB-8C177669F016}" type="presParOf" srcId="{1BA2ECA4-BBCE-DD4C-B228-B0A5A1B7B88B}" destId="{950938DD-ED66-4741-91DF-C07B7E05A054}" srcOrd="9" destOrd="0" presId="urn:microsoft.com/office/officeart/2008/layout/HexagonCluster"/>
    <dgm:cxn modelId="{8A093D15-BF4C-8549-B59F-1906DC9D9A8F}" type="presParOf" srcId="{950938DD-ED66-4741-91DF-C07B7E05A054}" destId="{631D0CDC-E115-F248-A82A-FB18EE8C3FD9}" srcOrd="0" destOrd="0" presId="urn:microsoft.com/office/officeart/2008/layout/HexagonCluster"/>
    <dgm:cxn modelId="{98F043A8-0634-464B-BC41-52F23277EC1C}" type="presParOf" srcId="{1BA2ECA4-BBCE-DD4C-B228-B0A5A1B7B88B}" destId="{79E08A37-C5B6-454B-9046-3C0B062F9B95}" srcOrd="10" destOrd="0" presId="urn:microsoft.com/office/officeart/2008/layout/HexagonCluster"/>
    <dgm:cxn modelId="{4E9BCD5B-3BBD-7D47-87AD-AD7A42E1D0A9}" type="presParOf" srcId="{79E08A37-C5B6-454B-9046-3C0B062F9B95}" destId="{520984A5-68F3-0947-8AAD-B212B9048F80}" srcOrd="0" destOrd="0" presId="urn:microsoft.com/office/officeart/2008/layout/HexagonCluster"/>
    <dgm:cxn modelId="{4CBD4364-E70E-AE41-B41D-C1A63559A1E5}" type="presParOf" srcId="{1BA2ECA4-BBCE-DD4C-B228-B0A5A1B7B88B}" destId="{E971E1AB-2954-C744-87A9-F29B471B5962}" srcOrd="11" destOrd="0" presId="urn:microsoft.com/office/officeart/2008/layout/HexagonCluster"/>
    <dgm:cxn modelId="{E1650D9A-7B97-D447-B5A8-873AF16390FD}" type="presParOf" srcId="{E971E1AB-2954-C744-87A9-F29B471B5962}" destId="{D68ABDD8-A93A-1C4B-AFDD-AB162043980E}" srcOrd="0" destOrd="0" presId="urn:microsoft.com/office/officeart/2008/layout/HexagonCluster"/>
    <dgm:cxn modelId="{C7291ECA-B71D-F741-A6D5-B3E478E72840}" type="presParOf" srcId="{1BA2ECA4-BBCE-DD4C-B228-B0A5A1B7B88B}" destId="{E27F6988-CC4E-9349-9797-ED43F5B8860C}" srcOrd="12" destOrd="0" presId="urn:microsoft.com/office/officeart/2008/layout/HexagonCluster"/>
    <dgm:cxn modelId="{50C28CBF-85D2-E540-9C65-B4767BAA24CA}" type="presParOf" srcId="{E27F6988-CC4E-9349-9797-ED43F5B8860C}" destId="{FB0BA231-4576-614A-9157-464C31BAFEB6}" srcOrd="0" destOrd="0" presId="urn:microsoft.com/office/officeart/2008/layout/HexagonCluster"/>
    <dgm:cxn modelId="{0F490F08-7DE8-1D4B-AE01-2FAD0092D684}" type="presParOf" srcId="{1BA2ECA4-BBCE-DD4C-B228-B0A5A1B7B88B}" destId="{474609B0-1B4A-7C45-A37D-D1316E41A53E}" srcOrd="13" destOrd="0" presId="urn:microsoft.com/office/officeart/2008/layout/HexagonCluster"/>
    <dgm:cxn modelId="{BBF56480-F118-C14F-B410-991DD15D0DDE}" type="presParOf" srcId="{474609B0-1B4A-7C45-A37D-D1316E41A53E}" destId="{FE07D32B-441C-8B43-A485-A0617ED33633}" srcOrd="0" destOrd="0" presId="urn:microsoft.com/office/officeart/2008/layout/HexagonCluster"/>
    <dgm:cxn modelId="{80043102-7C04-5F4D-85B5-C8B6FBF2EE05}" type="presParOf" srcId="{1BA2ECA4-BBCE-DD4C-B228-B0A5A1B7B88B}" destId="{D300965C-5A73-D143-A04A-0B2DE0D978E2}" srcOrd="14" destOrd="0" presId="urn:microsoft.com/office/officeart/2008/layout/HexagonCluster"/>
    <dgm:cxn modelId="{4EC727E9-4FCE-5E40-9FBE-3853E022C541}" type="presParOf" srcId="{D300965C-5A73-D143-A04A-0B2DE0D978E2}" destId="{4DD1474C-05A1-DE49-AC50-0D52EE6AA5A8}" srcOrd="0" destOrd="0" presId="urn:microsoft.com/office/officeart/2008/layout/HexagonCluster"/>
    <dgm:cxn modelId="{1F73312C-3886-ED4E-9E1B-773814B03FED}" type="presParOf" srcId="{1BA2ECA4-BBCE-DD4C-B228-B0A5A1B7B88B}" destId="{500BE77A-C564-D447-9566-88CABA59147D}" srcOrd="15" destOrd="0" presId="urn:microsoft.com/office/officeart/2008/layout/HexagonCluster"/>
    <dgm:cxn modelId="{709EACB6-DE5F-F04C-9C7E-F8C0A2416544}" type="presParOf" srcId="{500BE77A-C564-D447-9566-88CABA59147D}" destId="{9A32A0F2-B799-DC4C-B3B9-496E53C01B77}" srcOrd="0" destOrd="0" presId="urn:microsoft.com/office/officeart/2008/layout/HexagonCluster"/>
    <dgm:cxn modelId="{3F89EAF4-C2EA-8D42-9DF0-3B7D00381FA2}" type="presParOf" srcId="{1BA2ECA4-BBCE-DD4C-B228-B0A5A1B7B88B}" destId="{EC9D6A34-219E-E44A-B861-3500FDF5E4F1}" srcOrd="16" destOrd="0" presId="urn:microsoft.com/office/officeart/2008/layout/HexagonCluster"/>
    <dgm:cxn modelId="{9342D1D2-0A4A-8740-BBDF-D76132255DAD}" type="presParOf" srcId="{EC9D6A34-219E-E44A-B861-3500FDF5E4F1}" destId="{E92AFC68-50FC-9240-8392-B4571D7771C4}" srcOrd="0" destOrd="0" presId="urn:microsoft.com/office/officeart/2008/layout/HexagonCluster"/>
    <dgm:cxn modelId="{78376861-7BC1-C841-83F9-61133C311466}" type="presParOf" srcId="{1BA2ECA4-BBCE-DD4C-B228-B0A5A1B7B88B}" destId="{3D8D0F2D-CDFD-F549-AA96-3E88E34226E7}" srcOrd="17" destOrd="0" presId="urn:microsoft.com/office/officeart/2008/layout/HexagonCluster"/>
    <dgm:cxn modelId="{9E00F31F-23C0-894F-AACC-55C78E5D99BF}" type="presParOf" srcId="{3D8D0F2D-CDFD-F549-AA96-3E88E34226E7}" destId="{9EBEA513-954A-2E41-84B7-5A38AE523680}" srcOrd="0" destOrd="0" presId="urn:microsoft.com/office/officeart/2008/layout/HexagonCluster"/>
    <dgm:cxn modelId="{D11C6170-C5B2-C342-A6F3-FF939F68A45A}" type="presParOf" srcId="{1BA2ECA4-BBCE-DD4C-B228-B0A5A1B7B88B}" destId="{FCBF7F24-233F-0348-A0A1-9959628416AC}" srcOrd="18" destOrd="0" presId="urn:microsoft.com/office/officeart/2008/layout/HexagonCluster"/>
    <dgm:cxn modelId="{88FAFA19-CCF9-2D41-86D8-B6744D9A20A4}" type="presParOf" srcId="{FCBF7F24-233F-0348-A0A1-9959628416AC}" destId="{F37DC8DC-330C-4145-83A8-C91CEC29B27C}" srcOrd="0" destOrd="0" presId="urn:microsoft.com/office/officeart/2008/layout/HexagonCluster"/>
    <dgm:cxn modelId="{EAF03B37-5BBB-3D4E-97E3-5EAC67C9308B}" type="presParOf" srcId="{1BA2ECA4-BBCE-DD4C-B228-B0A5A1B7B88B}" destId="{B8056104-5C2B-6046-ACB5-353F012B8730}" srcOrd="19" destOrd="0" presId="urn:microsoft.com/office/officeart/2008/layout/HexagonCluster"/>
    <dgm:cxn modelId="{48EA8900-5355-5A48-BBDA-D7D0AB47AA84}" type="presParOf" srcId="{B8056104-5C2B-6046-ACB5-353F012B8730}" destId="{7BC665D7-E330-E444-9E2B-8ADB29968D1D}" srcOrd="0" destOrd="0" presId="urn:microsoft.com/office/officeart/2008/layout/HexagonCluster"/>
    <dgm:cxn modelId="{66866137-F5D8-9B4C-B3C4-DC53B6A8D2D0}" type="presParOf" srcId="{1BA2ECA4-BBCE-DD4C-B228-B0A5A1B7B88B}" destId="{17407997-BD3B-C040-90FD-490AB222933C}" srcOrd="20" destOrd="0" presId="urn:microsoft.com/office/officeart/2008/layout/HexagonCluster"/>
    <dgm:cxn modelId="{128C18BF-5CD5-4244-B942-177E1424E03F}" type="presParOf" srcId="{17407997-BD3B-C040-90FD-490AB222933C}" destId="{15864E86-D228-B14C-B070-29334F4DC704}" srcOrd="0" destOrd="0" presId="urn:microsoft.com/office/officeart/2008/layout/HexagonCluster"/>
    <dgm:cxn modelId="{761C2459-DE7C-FB42-A111-04522FF3FEC1}" type="presParOf" srcId="{1BA2ECA4-BBCE-DD4C-B228-B0A5A1B7B88B}" destId="{8F4DE547-22FB-8D4E-B973-CCDA5D1A5130}" srcOrd="21" destOrd="0" presId="urn:microsoft.com/office/officeart/2008/layout/HexagonCluster"/>
    <dgm:cxn modelId="{23426C7A-EBCF-5642-B9B8-4795DDED4190}" type="presParOf" srcId="{8F4DE547-22FB-8D4E-B973-CCDA5D1A5130}" destId="{3F412E7B-B390-2A48-8EBE-6070BA38693E}" srcOrd="0" destOrd="0" presId="urn:microsoft.com/office/officeart/2008/layout/HexagonCluster"/>
    <dgm:cxn modelId="{080D8F21-541D-454F-BA80-28AEB1A626EE}" type="presParOf" srcId="{1BA2ECA4-BBCE-DD4C-B228-B0A5A1B7B88B}" destId="{A9772695-730A-374D-B567-439CBA77EAA8}" srcOrd="22" destOrd="0" presId="urn:microsoft.com/office/officeart/2008/layout/HexagonCluster"/>
    <dgm:cxn modelId="{2DBB3039-4FFF-4A40-9C13-55FFE995598F}" type="presParOf" srcId="{A9772695-730A-374D-B567-439CBA77EAA8}" destId="{E7396697-A30D-4442-B930-0C02EF8963ED}" srcOrd="0" destOrd="0" presId="urn:microsoft.com/office/officeart/2008/layout/HexagonCluster"/>
    <dgm:cxn modelId="{C7D00090-741C-ED4C-A4FC-A207900D4B68}" type="presParOf" srcId="{1BA2ECA4-BBCE-DD4C-B228-B0A5A1B7B88B}" destId="{A64D9D7D-6E72-0142-A620-E99A5AF62076}" srcOrd="23" destOrd="0" presId="urn:microsoft.com/office/officeart/2008/layout/HexagonCluster"/>
    <dgm:cxn modelId="{34C5FEB1-8669-454A-9E76-1BFFECBB2C08}" type="presParOf" srcId="{A64D9D7D-6E72-0142-A620-E99A5AF62076}" destId="{8CE0CB3C-2CF0-3D47-A2A2-58A91C66EF4A}" srcOrd="0" destOrd="0" presId="urn:microsoft.com/office/officeart/2008/layout/HexagonCluster"/>
    <dgm:cxn modelId="{3D3AFAF5-F0B2-6342-B778-DFB2FA31609F}" type="presParOf" srcId="{1BA2ECA4-BBCE-DD4C-B228-B0A5A1B7B88B}" destId="{4B5185F1-EE3B-754C-AD6F-83F818EC7874}" srcOrd="24" destOrd="0" presId="urn:microsoft.com/office/officeart/2008/layout/HexagonCluster"/>
    <dgm:cxn modelId="{6869F8A3-F6A8-2644-A7FB-9DD9C5949097}" type="presParOf" srcId="{4B5185F1-EE3B-754C-AD6F-83F818EC7874}" destId="{F149605D-E4A4-DD42-9CA2-5FCEE358B739}" srcOrd="0" destOrd="0" presId="urn:microsoft.com/office/officeart/2008/layout/HexagonCluster"/>
    <dgm:cxn modelId="{E0CFF508-B755-E94A-ABC8-0C7D7D7297DE}" type="presParOf" srcId="{1BA2ECA4-BBCE-DD4C-B228-B0A5A1B7B88B}" destId="{7C3A3133-599E-3042-9D37-31F83725B49E}" srcOrd="25" destOrd="0" presId="urn:microsoft.com/office/officeart/2008/layout/HexagonCluster"/>
    <dgm:cxn modelId="{77D86EF7-DDC9-C746-9992-026D188A9AB1}" type="presParOf" srcId="{7C3A3133-599E-3042-9D37-31F83725B49E}" destId="{AFE9D2DC-4EE5-914E-ABD0-2276404C420B}" srcOrd="0" destOrd="0" presId="urn:microsoft.com/office/officeart/2008/layout/HexagonCluster"/>
    <dgm:cxn modelId="{0C7C42D8-1BBB-3A43-B102-F3F32218A410}" type="presParOf" srcId="{1BA2ECA4-BBCE-DD4C-B228-B0A5A1B7B88B}" destId="{934028D5-A9E7-6941-A824-B3BDFC0DA428}" srcOrd="26" destOrd="0" presId="urn:microsoft.com/office/officeart/2008/layout/HexagonCluster"/>
    <dgm:cxn modelId="{0CB8E805-73C4-FE4C-9C78-57738F99FF1F}" type="presParOf" srcId="{934028D5-A9E7-6941-A824-B3BDFC0DA428}" destId="{D201F0E9-735A-A747-9A63-9ADD05F67EEB}" srcOrd="0" destOrd="0" presId="urn:microsoft.com/office/officeart/2008/layout/HexagonCluster"/>
    <dgm:cxn modelId="{25305C28-769D-FD40-AC17-21CC447A947F}" type="presParOf" srcId="{1BA2ECA4-BBCE-DD4C-B228-B0A5A1B7B88B}" destId="{E9985C24-CB30-1E44-BBB6-911DF3EBA1A2}" srcOrd="27" destOrd="0" presId="urn:microsoft.com/office/officeart/2008/layout/HexagonCluster"/>
    <dgm:cxn modelId="{0D850A98-B8E5-8B4D-B46A-1C1E04133973}" type="presParOf" srcId="{E9985C24-CB30-1E44-BBB6-911DF3EBA1A2}" destId="{A5ECFF2E-E5F4-AA43-B985-BA3C79FE526C}" srcOrd="0" destOrd="0" presId="urn:microsoft.com/office/officeart/2008/layout/HexagonCluster"/>
    <dgm:cxn modelId="{5D811B9F-4D9D-6F48-B7EB-D1A66300B4BD}" type="presParOf" srcId="{1BA2ECA4-BBCE-DD4C-B228-B0A5A1B7B88B}" destId="{991A5C56-3585-6341-91BC-21B5FE3BF443}" srcOrd="28" destOrd="0" presId="urn:microsoft.com/office/officeart/2008/layout/HexagonCluster"/>
    <dgm:cxn modelId="{F2011FA4-1CA9-8043-822F-FCF81747B481}" type="presParOf" srcId="{991A5C56-3585-6341-91BC-21B5FE3BF443}" destId="{FFA5B98B-8D38-2B41-BE21-8871700701D2}" srcOrd="0" destOrd="0" presId="urn:microsoft.com/office/officeart/2008/layout/HexagonCluster"/>
    <dgm:cxn modelId="{5F113D2D-AADC-A547-8C01-1924770EC8CE}" type="presParOf" srcId="{1BA2ECA4-BBCE-DD4C-B228-B0A5A1B7B88B}" destId="{0805913D-DD51-3B44-92B7-BF52E4B82199}" srcOrd="29" destOrd="0" presId="urn:microsoft.com/office/officeart/2008/layout/HexagonCluster"/>
    <dgm:cxn modelId="{65C0E842-FA46-344A-8389-536AB146FE85}" type="presParOf" srcId="{0805913D-DD51-3B44-92B7-BF52E4B82199}" destId="{170842AD-C597-E845-878A-BBEB56845D3A}" srcOrd="0" destOrd="0" presId="urn:microsoft.com/office/officeart/2008/layout/HexagonCluster"/>
    <dgm:cxn modelId="{DDEDA360-14E0-4840-934C-E351DE29890D}" type="presParOf" srcId="{1BA2ECA4-BBCE-DD4C-B228-B0A5A1B7B88B}" destId="{19300757-8538-944F-B899-721851358247}" srcOrd="30" destOrd="0" presId="urn:microsoft.com/office/officeart/2008/layout/HexagonCluster"/>
    <dgm:cxn modelId="{8D277BF2-9825-254A-B1C2-97BDC57C2412}" type="presParOf" srcId="{19300757-8538-944F-B899-721851358247}" destId="{E63950A1-61BC-F044-A9F4-1A67A59FA1AD}" srcOrd="0" destOrd="0" presId="urn:microsoft.com/office/officeart/2008/layout/HexagonCluster"/>
    <dgm:cxn modelId="{16DD82D9-7AB1-174A-A0DF-DCBBF16D0F9A}" type="presParOf" srcId="{1BA2ECA4-BBCE-DD4C-B228-B0A5A1B7B88B}" destId="{AD434EA6-9B59-D64C-8146-D88143B5EEB4}" srcOrd="31" destOrd="0" presId="urn:microsoft.com/office/officeart/2008/layout/HexagonCluster"/>
    <dgm:cxn modelId="{FE703A50-9EE7-474B-8CDD-359F9FAC245A}" type="presParOf" srcId="{AD434EA6-9B59-D64C-8146-D88143B5EEB4}" destId="{1125B2EA-D693-3A40-A333-5B9A604EB10A}" srcOrd="0" destOrd="0" presId="urn:microsoft.com/office/officeart/2008/layout/HexagonCluster"/>
    <dgm:cxn modelId="{D44CB5A8-8F69-9247-97E3-7274E1C1DE18}" type="presParOf" srcId="{1BA2ECA4-BBCE-DD4C-B228-B0A5A1B7B88B}" destId="{5D6B24BC-C209-5649-B234-2E8BBC5D1E66}" srcOrd="32" destOrd="0" presId="urn:microsoft.com/office/officeart/2008/layout/HexagonCluster"/>
    <dgm:cxn modelId="{BB6D7440-AD0D-8048-8F2A-A2F95F672EB2}" type="presParOf" srcId="{5D6B24BC-C209-5649-B234-2E8BBC5D1E66}" destId="{48D86E8D-7083-AA4C-8617-DDFF3933B9C7}" srcOrd="0" destOrd="0" presId="urn:microsoft.com/office/officeart/2008/layout/HexagonCluster"/>
    <dgm:cxn modelId="{154513E4-2182-9F43-96F6-B44E50789CC1}" type="presParOf" srcId="{1BA2ECA4-BBCE-DD4C-B228-B0A5A1B7B88B}" destId="{D9C5BBCC-0AD8-3840-A559-B3F80B0F22E7}" srcOrd="33" destOrd="0" presId="urn:microsoft.com/office/officeart/2008/layout/HexagonCluster"/>
    <dgm:cxn modelId="{501544DD-D681-8748-84AE-1E3D1B35AFF3}" type="presParOf" srcId="{D9C5BBCC-0AD8-3840-A559-B3F80B0F22E7}" destId="{39A2214E-BC17-5343-A6E2-B5326245C943}" srcOrd="0" destOrd="0" presId="urn:microsoft.com/office/officeart/2008/layout/HexagonCluster"/>
    <dgm:cxn modelId="{402BA88E-FC95-E343-8488-B38938CB9387}" type="presParOf" srcId="{1BA2ECA4-BBCE-DD4C-B228-B0A5A1B7B88B}" destId="{B5886E84-9CC4-5C46-B27E-D6B03FAE79D5}" srcOrd="34" destOrd="0" presId="urn:microsoft.com/office/officeart/2008/layout/HexagonCluster"/>
    <dgm:cxn modelId="{5878A097-2DE7-4343-B5E0-0BB646710373}" type="presParOf" srcId="{B5886E84-9CC4-5C46-B27E-D6B03FAE79D5}" destId="{10BE9CED-A0B6-EC49-93C4-FCBD81C73731}" srcOrd="0" destOrd="0" presId="urn:microsoft.com/office/officeart/2008/layout/HexagonCluster"/>
    <dgm:cxn modelId="{F9EC3CC7-5F86-DE42-964C-B138346F43C0}" type="presParOf" srcId="{1BA2ECA4-BBCE-DD4C-B228-B0A5A1B7B88B}" destId="{B328372C-0593-DE40-9DB0-5CE89DA9E6F6}" srcOrd="35" destOrd="0" presId="urn:microsoft.com/office/officeart/2008/layout/HexagonCluster"/>
    <dgm:cxn modelId="{ACEE4282-65FB-5E48-9DB4-5D53279372C1}" type="presParOf" srcId="{B328372C-0593-DE40-9DB0-5CE89DA9E6F6}" destId="{2D4CCDBF-17D2-FD4E-92F4-75F9BA33558F}" srcOrd="0" destOrd="0" presId="urn:microsoft.com/office/officeart/2008/layout/HexagonCluster"/>
    <dgm:cxn modelId="{DDEB2A4A-DC31-8040-B836-65C8F8F3A303}" type="presParOf" srcId="{1BA2ECA4-BBCE-DD4C-B228-B0A5A1B7B88B}" destId="{AB2F1BD7-AAFE-2449-9D8A-891936EC7E3F}" srcOrd="36" destOrd="0" presId="urn:microsoft.com/office/officeart/2008/layout/HexagonCluster"/>
    <dgm:cxn modelId="{9DE38F52-61EC-984B-B80C-293C3290F459}" type="presParOf" srcId="{AB2F1BD7-AAFE-2449-9D8A-891936EC7E3F}" destId="{BD21132D-ED25-C740-AB81-8A627F31BA2F}" srcOrd="0" destOrd="0" presId="urn:microsoft.com/office/officeart/2008/layout/HexagonCluster"/>
    <dgm:cxn modelId="{EB85FBC3-08D0-CE4B-83B3-01A004C234F6}" type="presParOf" srcId="{1BA2ECA4-BBCE-DD4C-B228-B0A5A1B7B88B}" destId="{9C5C9F1F-F0C2-B84C-9E85-E968E0BE03D8}" srcOrd="37" destOrd="0" presId="urn:microsoft.com/office/officeart/2008/layout/HexagonCluster"/>
    <dgm:cxn modelId="{4CB260BD-70B2-B541-8295-CCF293858C18}" type="presParOf" srcId="{9C5C9F1F-F0C2-B84C-9E85-E968E0BE03D8}" destId="{FCA7433A-9FC2-0047-ADD3-EC1CE7892BF0}" srcOrd="0" destOrd="0" presId="urn:microsoft.com/office/officeart/2008/layout/HexagonCluster"/>
    <dgm:cxn modelId="{C058FB6E-BDA6-DD46-AF76-C64900474D8D}" type="presParOf" srcId="{1BA2ECA4-BBCE-DD4C-B228-B0A5A1B7B88B}" destId="{A4C6A7EB-85F3-8142-B470-DCE9E6192E36}" srcOrd="38" destOrd="0" presId="urn:microsoft.com/office/officeart/2008/layout/HexagonCluster"/>
    <dgm:cxn modelId="{DF5353EC-1ECD-DB40-9417-D14924065788}" type="presParOf" srcId="{A4C6A7EB-85F3-8142-B470-DCE9E6192E36}" destId="{1941A0CE-A919-7A4F-AB8C-A0C792AA1A2D}" srcOrd="0" destOrd="0" presId="urn:microsoft.com/office/officeart/2008/layout/HexagonCluster"/>
    <dgm:cxn modelId="{064191B9-F291-364C-8C27-93246E487B1A}" type="presParOf" srcId="{1BA2ECA4-BBCE-DD4C-B228-B0A5A1B7B88B}" destId="{465010B6-A914-D743-B030-BEBF1537120F}" srcOrd="39" destOrd="0" presId="urn:microsoft.com/office/officeart/2008/layout/HexagonCluster"/>
    <dgm:cxn modelId="{CC701F83-B975-E844-8D92-1D786310C754}" type="presParOf" srcId="{465010B6-A914-D743-B030-BEBF1537120F}" destId="{1B1350BF-C52A-EE49-AA3E-604440366ED5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3FEE18-9D6E-944C-B287-36577B361608}" type="doc">
      <dgm:prSet loTypeId="urn:microsoft.com/office/officeart/2005/8/layout/cycle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5603F5-00F0-E247-8B32-1D86A8C1E33C}">
      <dgm:prSet/>
      <dgm:spPr>
        <a:solidFill>
          <a:srgbClr val="6C8A6E"/>
        </a:solidFill>
        <a:ln>
          <a:solidFill>
            <a:srgbClr val="6D266B"/>
          </a:solidFill>
        </a:ln>
      </dgm:spPr>
      <dgm:t>
        <a:bodyPr vert="horz"/>
        <a:lstStyle/>
        <a:p>
          <a:r>
            <a:rPr lang="ru-RU" b="1" dirty="0">
              <a:solidFill>
                <a:schemeClr val="bg1"/>
              </a:solidFill>
            </a:rPr>
            <a:t>решение дидактических, содержательных проблем </a:t>
          </a:r>
        </a:p>
      </dgm:t>
    </dgm:pt>
    <dgm:pt modelId="{48246090-2590-E342-991A-1337F1DCCA63}" type="parTrans" cxnId="{55366CA1-4077-8F48-B61A-C4236752EFFC}">
      <dgm:prSet/>
      <dgm:spPr/>
      <dgm:t>
        <a:bodyPr/>
        <a:lstStyle/>
        <a:p>
          <a:endParaRPr lang="ru-RU"/>
        </a:p>
      </dgm:t>
    </dgm:pt>
    <dgm:pt modelId="{3A391F5B-918F-2045-A521-3FAF1ABE7C42}" type="sibTrans" cxnId="{55366CA1-4077-8F48-B61A-C4236752EFFC}">
      <dgm:prSet/>
      <dgm:spPr/>
      <dgm:t>
        <a:bodyPr/>
        <a:lstStyle/>
        <a:p>
          <a:endParaRPr lang="ru-RU"/>
        </a:p>
      </dgm:t>
    </dgm:pt>
    <dgm:pt modelId="{C1A7EA74-27D8-4649-9140-D57E87B595AD}">
      <dgm:prSet custT="1"/>
      <dgm:spPr>
        <a:solidFill>
          <a:srgbClr val="C9FFC9"/>
        </a:solidFill>
        <a:ln>
          <a:noFill/>
        </a:ln>
      </dgm:spPr>
      <dgm:t>
        <a:bodyPr vert="horz"/>
        <a:lstStyle/>
        <a:p>
          <a:pPr marL="19050" indent="0">
            <a:tabLst/>
          </a:pPr>
          <a:r>
            <a:rPr lang="ru-RU" sz="1400" b="1" dirty="0">
              <a:solidFill>
                <a:srgbClr val="376E8E"/>
              </a:solidFill>
            </a:rPr>
            <a:t>обновление содержания общего образования и методов обучения в условиях современной информационной среды</a:t>
          </a:r>
        </a:p>
      </dgm:t>
    </dgm:pt>
    <dgm:pt modelId="{D0ECF44A-473F-4F45-A818-EE2EFC3363CD}" type="parTrans" cxnId="{974FEE9E-3F92-B64C-9B99-8ED19DA23644}">
      <dgm:prSet/>
      <dgm:spPr/>
      <dgm:t>
        <a:bodyPr/>
        <a:lstStyle/>
        <a:p>
          <a:endParaRPr lang="ru-RU"/>
        </a:p>
      </dgm:t>
    </dgm:pt>
    <dgm:pt modelId="{BE83EE98-DAF9-E744-BBBC-55138691C7FB}" type="sibTrans" cxnId="{974FEE9E-3F92-B64C-9B99-8ED19DA23644}">
      <dgm:prSet/>
      <dgm:spPr/>
      <dgm:t>
        <a:bodyPr/>
        <a:lstStyle/>
        <a:p>
          <a:endParaRPr lang="ru-RU"/>
        </a:p>
      </dgm:t>
    </dgm:pt>
    <dgm:pt modelId="{40F3AA41-AF78-0F40-80D1-6F8ED6548D3D}">
      <dgm:prSet custT="1"/>
      <dgm:spPr>
        <a:solidFill>
          <a:srgbClr val="C9FFC9"/>
        </a:solidFill>
        <a:ln>
          <a:noFill/>
        </a:ln>
      </dgm:spPr>
      <dgm:t>
        <a:bodyPr vert="horz"/>
        <a:lstStyle/>
        <a:p>
          <a:pPr marL="19050" indent="0">
            <a:tabLst/>
          </a:pPr>
          <a:r>
            <a:rPr lang="ru-RU" sz="1400" b="1" dirty="0">
              <a:solidFill>
                <a:srgbClr val="376E8E"/>
              </a:solidFill>
            </a:rPr>
            <a:t>научно-методическое сопровождение доработки и внедрения ФГОС общего среднего образования</a:t>
          </a:r>
        </a:p>
      </dgm:t>
    </dgm:pt>
    <dgm:pt modelId="{9A7A49AC-704E-7B49-94EB-ABE96CE47BA2}" type="parTrans" cxnId="{2F918FB8-17E2-4A48-8730-B4008D6EB4EC}">
      <dgm:prSet/>
      <dgm:spPr/>
      <dgm:t>
        <a:bodyPr/>
        <a:lstStyle/>
        <a:p>
          <a:endParaRPr lang="ru-RU"/>
        </a:p>
      </dgm:t>
    </dgm:pt>
    <dgm:pt modelId="{EC0B67F7-975B-EC48-ABB2-C2B61DE6EF6C}" type="sibTrans" cxnId="{2F918FB8-17E2-4A48-8730-B4008D6EB4EC}">
      <dgm:prSet/>
      <dgm:spPr/>
      <dgm:t>
        <a:bodyPr/>
        <a:lstStyle/>
        <a:p>
          <a:endParaRPr lang="ru-RU"/>
        </a:p>
      </dgm:t>
    </dgm:pt>
    <dgm:pt modelId="{2D867114-B125-7D40-A5CD-694C2F1073FF}">
      <dgm:prSet custT="1"/>
      <dgm:spPr>
        <a:solidFill>
          <a:srgbClr val="C9FFC9"/>
        </a:solidFill>
        <a:ln>
          <a:noFill/>
        </a:ln>
      </dgm:spPr>
      <dgm:t>
        <a:bodyPr vert="horz"/>
        <a:lstStyle/>
        <a:p>
          <a:pPr marL="19050" indent="0">
            <a:tabLst/>
          </a:pPr>
          <a:r>
            <a:rPr lang="ru-RU" sz="1400" b="1" dirty="0">
              <a:solidFill>
                <a:srgbClr val="376E8E"/>
              </a:solidFill>
            </a:rPr>
            <a:t>дидактическое сопровождение формирования функциональной грамотности школьников</a:t>
          </a:r>
        </a:p>
      </dgm:t>
    </dgm:pt>
    <dgm:pt modelId="{77876934-6570-7A4C-98C3-7A887D5DE871}" type="parTrans" cxnId="{2D81E7F7-2941-3846-895C-2EF001F61B73}">
      <dgm:prSet/>
      <dgm:spPr/>
      <dgm:t>
        <a:bodyPr/>
        <a:lstStyle/>
        <a:p>
          <a:endParaRPr lang="ru-RU"/>
        </a:p>
      </dgm:t>
    </dgm:pt>
    <dgm:pt modelId="{E43D7850-C493-8B4D-B60A-21EC53D2C132}" type="sibTrans" cxnId="{2D81E7F7-2941-3846-895C-2EF001F61B73}">
      <dgm:prSet/>
      <dgm:spPr/>
      <dgm:t>
        <a:bodyPr/>
        <a:lstStyle/>
        <a:p>
          <a:endParaRPr lang="ru-RU"/>
        </a:p>
      </dgm:t>
    </dgm:pt>
    <dgm:pt modelId="{279F05F4-AB6D-3642-947A-BB944302E416}">
      <dgm:prSet custT="1"/>
      <dgm:spPr>
        <a:solidFill>
          <a:srgbClr val="C9FFC9"/>
        </a:solidFill>
        <a:ln>
          <a:noFill/>
        </a:ln>
      </dgm:spPr>
      <dgm:t>
        <a:bodyPr vert="horz"/>
        <a:lstStyle/>
        <a:p>
          <a:pPr marL="19050" indent="0">
            <a:tabLst/>
          </a:pPr>
          <a:r>
            <a:rPr lang="ru-RU" sz="1400" b="1" dirty="0">
              <a:solidFill>
                <a:srgbClr val="376E8E"/>
              </a:solidFill>
            </a:rPr>
            <a:t>концептуальные задачи в области совершенствования отдельных предметов и предметных областей</a:t>
          </a:r>
        </a:p>
      </dgm:t>
    </dgm:pt>
    <dgm:pt modelId="{73275C3E-4BE8-EA45-9669-E874F3B2A80E}" type="parTrans" cxnId="{11676D3A-051E-5D46-93AF-32DDDF91125A}">
      <dgm:prSet/>
      <dgm:spPr/>
      <dgm:t>
        <a:bodyPr/>
        <a:lstStyle/>
        <a:p>
          <a:endParaRPr lang="ru-RU"/>
        </a:p>
      </dgm:t>
    </dgm:pt>
    <dgm:pt modelId="{A658E606-7655-EC49-80DC-AE21A660B4CA}" type="sibTrans" cxnId="{11676D3A-051E-5D46-93AF-32DDDF91125A}">
      <dgm:prSet/>
      <dgm:spPr/>
      <dgm:t>
        <a:bodyPr/>
        <a:lstStyle/>
        <a:p>
          <a:endParaRPr lang="ru-RU"/>
        </a:p>
      </dgm:t>
    </dgm:pt>
    <dgm:pt modelId="{7DB42B78-140C-D544-A002-9BB99A7C23EB}">
      <dgm:prSet custT="1"/>
      <dgm:spPr>
        <a:solidFill>
          <a:srgbClr val="6C8A6E"/>
        </a:solidFill>
        <a:ln>
          <a:solidFill>
            <a:srgbClr val="6D266B"/>
          </a:solidFill>
        </a:ln>
      </dgm:spPr>
      <dgm:t>
        <a:bodyPr vert="horz"/>
        <a:lstStyle/>
        <a:p>
          <a:r>
            <a:rPr lang="ru-RU" sz="2200" b="1" dirty="0">
              <a:solidFill>
                <a:schemeClr val="bg1"/>
              </a:solidFill>
            </a:rPr>
            <a:t>стратегическое планирование</a:t>
          </a:r>
        </a:p>
      </dgm:t>
    </dgm:pt>
    <dgm:pt modelId="{E7441063-B845-9341-9717-9EE5E35F26D5}" type="parTrans" cxnId="{901FA619-AFDD-A043-8FBB-6882EA718E8C}">
      <dgm:prSet/>
      <dgm:spPr/>
      <dgm:t>
        <a:bodyPr/>
        <a:lstStyle/>
        <a:p>
          <a:endParaRPr lang="ru-RU"/>
        </a:p>
      </dgm:t>
    </dgm:pt>
    <dgm:pt modelId="{6F45F870-BF1F-BA46-9ADE-D92A4876D732}" type="sibTrans" cxnId="{901FA619-AFDD-A043-8FBB-6882EA718E8C}">
      <dgm:prSet/>
      <dgm:spPr/>
      <dgm:t>
        <a:bodyPr/>
        <a:lstStyle/>
        <a:p>
          <a:endParaRPr lang="ru-RU"/>
        </a:p>
      </dgm:t>
    </dgm:pt>
    <dgm:pt modelId="{B478D2E0-21A4-A340-9990-69077622DBCE}">
      <dgm:prSet custT="1"/>
      <dgm:spPr>
        <a:solidFill>
          <a:srgbClr val="C9FFC9"/>
        </a:solidFill>
        <a:ln>
          <a:noFill/>
        </a:ln>
      </dgm:spPr>
      <dgm:t>
        <a:bodyPr vert="horz"/>
        <a:lstStyle/>
        <a:p>
          <a:r>
            <a:rPr lang="ru-RU" sz="1600" b="1" dirty="0">
              <a:solidFill>
                <a:srgbClr val="376E8E"/>
              </a:solidFill>
            </a:rPr>
            <a:t>разработка отраслевой Стратегии развития образования</a:t>
          </a:r>
        </a:p>
      </dgm:t>
    </dgm:pt>
    <dgm:pt modelId="{B30005C8-A309-AE42-A89B-25647E5F211F}" type="parTrans" cxnId="{C3982FD6-CA59-5747-9704-29E1F768513A}">
      <dgm:prSet/>
      <dgm:spPr/>
      <dgm:t>
        <a:bodyPr/>
        <a:lstStyle/>
        <a:p>
          <a:endParaRPr lang="ru-RU"/>
        </a:p>
      </dgm:t>
    </dgm:pt>
    <dgm:pt modelId="{9E9B3272-BA78-6F47-9AD6-88C01A25749E}" type="sibTrans" cxnId="{C3982FD6-CA59-5747-9704-29E1F768513A}">
      <dgm:prSet/>
      <dgm:spPr/>
      <dgm:t>
        <a:bodyPr/>
        <a:lstStyle/>
        <a:p>
          <a:endParaRPr lang="ru-RU"/>
        </a:p>
      </dgm:t>
    </dgm:pt>
    <dgm:pt modelId="{322D9B65-3AA1-3945-B41B-20E131345020}">
      <dgm:prSet custT="1"/>
      <dgm:spPr>
        <a:solidFill>
          <a:srgbClr val="C9FFC9"/>
        </a:solidFill>
        <a:ln>
          <a:noFill/>
        </a:ln>
      </dgm:spPr>
      <dgm:t>
        <a:bodyPr vert="horz"/>
        <a:lstStyle/>
        <a:p>
          <a:r>
            <a:rPr lang="ru-RU" sz="1600" b="1" dirty="0">
              <a:solidFill>
                <a:srgbClr val="376E8E"/>
              </a:solidFill>
            </a:rPr>
            <a:t>исследование практики стратегического планирования в системе образования на всех уровнях</a:t>
          </a:r>
        </a:p>
      </dgm:t>
    </dgm:pt>
    <dgm:pt modelId="{FE7B8C43-BDD3-7047-B343-549D15C93973}" type="parTrans" cxnId="{A47766BD-72B8-864E-ADFE-C362B3A6A879}">
      <dgm:prSet/>
      <dgm:spPr/>
      <dgm:t>
        <a:bodyPr/>
        <a:lstStyle/>
        <a:p>
          <a:endParaRPr lang="ru-RU"/>
        </a:p>
      </dgm:t>
    </dgm:pt>
    <dgm:pt modelId="{AE6D80C8-44D7-EC4E-80B6-716844F9E401}" type="sibTrans" cxnId="{A47766BD-72B8-864E-ADFE-C362B3A6A879}">
      <dgm:prSet/>
      <dgm:spPr/>
      <dgm:t>
        <a:bodyPr/>
        <a:lstStyle/>
        <a:p>
          <a:endParaRPr lang="ru-RU"/>
        </a:p>
      </dgm:t>
    </dgm:pt>
    <dgm:pt modelId="{5BE7D280-386C-2541-B28C-16F2397C6390}">
      <dgm:prSet custT="1"/>
      <dgm:spPr>
        <a:solidFill>
          <a:srgbClr val="C9FFC9"/>
        </a:solidFill>
        <a:ln>
          <a:noFill/>
        </a:ln>
      </dgm:spPr>
      <dgm:t>
        <a:bodyPr vert="horz"/>
        <a:lstStyle/>
        <a:p>
          <a:r>
            <a:rPr lang="ru-RU" sz="1600" b="1" dirty="0">
              <a:solidFill>
                <a:srgbClr val="376E8E"/>
              </a:solidFill>
            </a:rPr>
            <a:t>комплексный мониторинг системы образования</a:t>
          </a:r>
        </a:p>
      </dgm:t>
    </dgm:pt>
    <dgm:pt modelId="{4DE5927E-8D94-154E-A4E9-8D5837C6A358}" type="parTrans" cxnId="{DFB58EAA-7D41-9447-91E3-7B9C1DA82B32}">
      <dgm:prSet/>
      <dgm:spPr/>
      <dgm:t>
        <a:bodyPr/>
        <a:lstStyle/>
        <a:p>
          <a:endParaRPr lang="ru-RU"/>
        </a:p>
      </dgm:t>
    </dgm:pt>
    <dgm:pt modelId="{C3B88D22-082D-974A-952F-AFAEC3DBD4C5}" type="sibTrans" cxnId="{DFB58EAA-7D41-9447-91E3-7B9C1DA82B32}">
      <dgm:prSet/>
      <dgm:spPr/>
      <dgm:t>
        <a:bodyPr/>
        <a:lstStyle/>
        <a:p>
          <a:endParaRPr lang="ru-RU"/>
        </a:p>
      </dgm:t>
    </dgm:pt>
    <dgm:pt modelId="{246F3FC6-1973-A445-91FB-C05296C57C24}">
      <dgm:prSet custT="1"/>
      <dgm:spPr>
        <a:solidFill>
          <a:srgbClr val="C9FFC9"/>
        </a:solidFill>
        <a:ln>
          <a:noFill/>
        </a:ln>
      </dgm:spPr>
      <dgm:t>
        <a:bodyPr vert="horz"/>
        <a:lstStyle/>
        <a:p>
          <a:r>
            <a:rPr lang="ru-RU" sz="1600" b="1" dirty="0">
              <a:solidFill>
                <a:srgbClr val="376E8E"/>
              </a:solidFill>
            </a:rPr>
            <a:t>прогноз социально-экономического развития, оценка уровня технологического развития системы образования </a:t>
          </a:r>
        </a:p>
        <a:p>
          <a:endParaRPr lang="ru-RU" sz="900" dirty="0"/>
        </a:p>
      </dgm:t>
    </dgm:pt>
    <dgm:pt modelId="{3E3A68D4-677D-2E44-8EDA-556B64990BEE}" type="parTrans" cxnId="{AEA0F957-1942-CD44-872C-8B4D669CED6F}">
      <dgm:prSet/>
      <dgm:spPr/>
      <dgm:t>
        <a:bodyPr/>
        <a:lstStyle/>
        <a:p>
          <a:endParaRPr lang="ru-RU"/>
        </a:p>
      </dgm:t>
    </dgm:pt>
    <dgm:pt modelId="{CEC9EE0F-653A-FC43-BC3C-1D3BF07740F7}" type="sibTrans" cxnId="{AEA0F957-1942-CD44-872C-8B4D669CED6F}">
      <dgm:prSet/>
      <dgm:spPr/>
      <dgm:t>
        <a:bodyPr/>
        <a:lstStyle/>
        <a:p>
          <a:endParaRPr lang="ru-RU"/>
        </a:p>
      </dgm:t>
    </dgm:pt>
    <dgm:pt modelId="{AE6A327F-4F08-184F-A45B-167B805DDC77}" type="pres">
      <dgm:prSet presAssocID="{D63FEE18-9D6E-944C-B287-36577B36160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63361-36C5-E84E-BA6F-B7B781086C22}" type="pres">
      <dgm:prSet presAssocID="{D63FEE18-9D6E-944C-B287-36577B361608}" presName="children" presStyleCnt="0"/>
      <dgm:spPr/>
    </dgm:pt>
    <dgm:pt modelId="{2F123BF6-21E2-DA46-B877-C1B84CD3B72D}" type="pres">
      <dgm:prSet presAssocID="{D63FEE18-9D6E-944C-B287-36577B361608}" presName="child1group" presStyleCnt="0"/>
      <dgm:spPr/>
    </dgm:pt>
    <dgm:pt modelId="{5A4E50CD-5C75-A946-994E-826CEB420FB1}" type="pres">
      <dgm:prSet presAssocID="{D63FEE18-9D6E-944C-B287-36577B361608}" presName="child1" presStyleLbl="bgAcc1" presStyleIdx="0" presStyleCnt="2" custScaleX="139904" custScaleY="127798" custLinFactNeighborX="-9518" custLinFactNeighborY="82992"/>
      <dgm:spPr/>
      <dgm:t>
        <a:bodyPr/>
        <a:lstStyle/>
        <a:p>
          <a:endParaRPr lang="ru-RU"/>
        </a:p>
      </dgm:t>
    </dgm:pt>
    <dgm:pt modelId="{0BF52808-6B29-914E-9216-6859FFE8AC4C}" type="pres">
      <dgm:prSet presAssocID="{D63FEE18-9D6E-944C-B287-36577B361608}" presName="child1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659B0-4410-E849-A93D-26C4112B58ED}" type="pres">
      <dgm:prSet presAssocID="{D63FEE18-9D6E-944C-B287-36577B361608}" presName="child2group" presStyleCnt="0"/>
      <dgm:spPr/>
    </dgm:pt>
    <dgm:pt modelId="{4053C2BD-E735-984B-92E6-C4C6E4D51A4D}" type="pres">
      <dgm:prSet presAssocID="{D63FEE18-9D6E-944C-B287-36577B361608}" presName="child2" presStyleLbl="bgAcc1" presStyleIdx="1" presStyleCnt="2" custScaleX="145699" custScaleY="126564" custLinFactNeighborX="3289" custLinFactNeighborY="82474"/>
      <dgm:spPr/>
      <dgm:t>
        <a:bodyPr/>
        <a:lstStyle/>
        <a:p>
          <a:endParaRPr lang="ru-RU"/>
        </a:p>
      </dgm:t>
    </dgm:pt>
    <dgm:pt modelId="{F2378479-D4DE-8946-8F28-334C48CCF52F}" type="pres">
      <dgm:prSet presAssocID="{D63FEE18-9D6E-944C-B287-36577B361608}" presName="child2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26099-9DA0-F549-9080-0F6495EEB0DB}" type="pres">
      <dgm:prSet presAssocID="{D63FEE18-9D6E-944C-B287-36577B361608}" presName="childPlaceholder" presStyleCnt="0"/>
      <dgm:spPr/>
    </dgm:pt>
    <dgm:pt modelId="{6DD68A6B-600A-8945-B00E-90DFCC8D0DF3}" type="pres">
      <dgm:prSet presAssocID="{D63FEE18-9D6E-944C-B287-36577B361608}" presName="circle" presStyleCnt="0"/>
      <dgm:spPr/>
    </dgm:pt>
    <dgm:pt modelId="{4F7DCAC3-0E18-6D4F-880D-F543D3A53C21}" type="pres">
      <dgm:prSet presAssocID="{D63FEE18-9D6E-944C-B287-36577B361608}" presName="quadrant1" presStyleLbl="node1" presStyleIdx="0" presStyleCnt="4" custLinFactY="2102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BE76D-F5DC-E745-B0DA-3D15D6C97672}" type="pres">
      <dgm:prSet presAssocID="{D63FEE18-9D6E-944C-B287-36577B361608}" presName="quadrant2" presStyleLbl="node1" presStyleIdx="1" presStyleCnt="4" custLinFactY="1688" custLinFactNeighborX="-417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F9221-42D4-9B40-96C2-0D909E153F21}" type="pres">
      <dgm:prSet presAssocID="{D63FEE18-9D6E-944C-B287-36577B361608}" presName="quadrant3" presStyleLbl="node1" presStyleIdx="2" presStyleCnt="4" custScaleY="36897">
        <dgm:presLayoutVars>
          <dgm:chMax val="1"/>
          <dgm:bulletEnabled val="1"/>
        </dgm:presLayoutVars>
      </dgm:prSet>
      <dgm:spPr>
        <a:noFill/>
      </dgm:spPr>
    </dgm:pt>
    <dgm:pt modelId="{02932B75-0999-AD4C-A13F-407B33774562}" type="pres">
      <dgm:prSet presAssocID="{D63FEE18-9D6E-944C-B287-36577B361608}" presName="quadrant4" presStyleLbl="node1" presStyleIdx="3" presStyleCnt="4" custScaleY="36227">
        <dgm:presLayoutVars>
          <dgm:chMax val="1"/>
          <dgm:bulletEnabled val="1"/>
        </dgm:presLayoutVars>
      </dgm:prSet>
      <dgm:spPr>
        <a:noFill/>
      </dgm:spPr>
    </dgm:pt>
    <dgm:pt modelId="{71E5E903-6914-3343-AD76-8D3D72E84678}" type="pres">
      <dgm:prSet presAssocID="{D63FEE18-9D6E-944C-B287-36577B361608}" presName="quadrantPlaceholder" presStyleCnt="0"/>
      <dgm:spPr/>
    </dgm:pt>
    <dgm:pt modelId="{13D24F43-5D71-4F4F-BE2F-B52295E97437}" type="pres">
      <dgm:prSet presAssocID="{D63FEE18-9D6E-944C-B287-36577B361608}" presName="center1" presStyleLbl="fgShp" presStyleIdx="0" presStyleCnt="2"/>
      <dgm:spPr>
        <a:noFill/>
        <a:ln>
          <a:noFill/>
        </a:ln>
      </dgm:spPr>
    </dgm:pt>
    <dgm:pt modelId="{F9D673A5-B372-AD4E-845F-1DCFB269D9B9}" type="pres">
      <dgm:prSet presAssocID="{D63FEE18-9D6E-944C-B287-36577B361608}" presName="center2" presStyleLbl="fgShp" presStyleIdx="1" presStyleCnt="2"/>
      <dgm:spPr>
        <a:noFill/>
        <a:ln>
          <a:noFill/>
        </a:ln>
      </dgm:spPr>
    </dgm:pt>
  </dgm:ptLst>
  <dgm:cxnLst>
    <dgm:cxn modelId="{46D8EC30-3E0A-7041-A4FF-B66AF53CD90E}" type="presOf" srcId="{40F3AA41-AF78-0F40-80D1-6F8ED6548D3D}" destId="{F2378479-D4DE-8946-8F28-334C48CCF52F}" srcOrd="1" destOrd="1" presId="urn:microsoft.com/office/officeart/2005/8/layout/cycle4"/>
    <dgm:cxn modelId="{C5B7F138-A662-5449-BAD8-1575D4CDC721}" type="presOf" srcId="{2D867114-B125-7D40-A5CD-694C2F1073FF}" destId="{4053C2BD-E735-984B-92E6-C4C6E4D51A4D}" srcOrd="0" destOrd="2" presId="urn:microsoft.com/office/officeart/2005/8/layout/cycle4"/>
    <dgm:cxn modelId="{C3982FD6-CA59-5747-9704-29E1F768513A}" srcId="{7DB42B78-140C-D544-A002-9BB99A7C23EB}" destId="{B478D2E0-21A4-A340-9990-69077622DBCE}" srcOrd="0" destOrd="0" parTransId="{B30005C8-A309-AE42-A89B-25647E5F211F}" sibTransId="{9E9B3272-BA78-6F47-9AD6-88C01A25749E}"/>
    <dgm:cxn modelId="{1B0A339E-E46A-6246-8A1C-703E69BE3192}" type="presOf" srcId="{C1A7EA74-27D8-4649-9140-D57E87B595AD}" destId="{F2378479-D4DE-8946-8F28-334C48CCF52F}" srcOrd="1" destOrd="0" presId="urn:microsoft.com/office/officeart/2005/8/layout/cycle4"/>
    <dgm:cxn modelId="{2D81E7F7-2941-3846-895C-2EF001F61B73}" srcId="{775603F5-00F0-E247-8B32-1D86A8C1E33C}" destId="{2D867114-B125-7D40-A5CD-694C2F1073FF}" srcOrd="2" destOrd="0" parTransId="{77876934-6570-7A4C-98C3-7A887D5DE871}" sibTransId="{E43D7850-C493-8B4D-B60A-21EC53D2C132}"/>
    <dgm:cxn modelId="{7C79D72C-07C9-E547-8DF2-2765A01AF6BE}" type="presOf" srcId="{C1A7EA74-27D8-4649-9140-D57E87B595AD}" destId="{4053C2BD-E735-984B-92E6-C4C6E4D51A4D}" srcOrd="0" destOrd="0" presId="urn:microsoft.com/office/officeart/2005/8/layout/cycle4"/>
    <dgm:cxn modelId="{BDC042C4-C542-2D43-9E40-4B9295519137}" type="presOf" srcId="{5BE7D280-386C-2541-B28C-16F2397C6390}" destId="{5A4E50CD-5C75-A946-994E-826CEB420FB1}" srcOrd="0" destOrd="2" presId="urn:microsoft.com/office/officeart/2005/8/layout/cycle4"/>
    <dgm:cxn modelId="{53DBB30B-33A5-9C4E-9254-3AEBD68C09D4}" type="presOf" srcId="{2D867114-B125-7D40-A5CD-694C2F1073FF}" destId="{F2378479-D4DE-8946-8F28-334C48CCF52F}" srcOrd="1" destOrd="2" presId="urn:microsoft.com/office/officeart/2005/8/layout/cycle4"/>
    <dgm:cxn modelId="{C55976A4-BF85-144F-847B-AF2E4FA2A548}" type="presOf" srcId="{246F3FC6-1973-A445-91FB-C05296C57C24}" destId="{0BF52808-6B29-914E-9216-6859FFE8AC4C}" srcOrd="1" destOrd="3" presId="urn:microsoft.com/office/officeart/2005/8/layout/cycle4"/>
    <dgm:cxn modelId="{BD665C7A-C54C-A940-AEC2-F4F23329F1FF}" type="presOf" srcId="{7DB42B78-140C-D544-A002-9BB99A7C23EB}" destId="{4F7DCAC3-0E18-6D4F-880D-F543D3A53C21}" srcOrd="0" destOrd="0" presId="urn:microsoft.com/office/officeart/2005/8/layout/cycle4"/>
    <dgm:cxn modelId="{AEA0F957-1942-CD44-872C-8B4D669CED6F}" srcId="{7DB42B78-140C-D544-A002-9BB99A7C23EB}" destId="{246F3FC6-1973-A445-91FB-C05296C57C24}" srcOrd="3" destOrd="0" parTransId="{3E3A68D4-677D-2E44-8EDA-556B64990BEE}" sibTransId="{CEC9EE0F-653A-FC43-BC3C-1D3BF07740F7}"/>
    <dgm:cxn modelId="{901FA619-AFDD-A043-8FBB-6882EA718E8C}" srcId="{D63FEE18-9D6E-944C-B287-36577B361608}" destId="{7DB42B78-140C-D544-A002-9BB99A7C23EB}" srcOrd="0" destOrd="0" parTransId="{E7441063-B845-9341-9717-9EE5E35F26D5}" sibTransId="{6F45F870-BF1F-BA46-9ADE-D92A4876D732}"/>
    <dgm:cxn modelId="{974FEE9E-3F92-B64C-9B99-8ED19DA23644}" srcId="{775603F5-00F0-E247-8B32-1D86A8C1E33C}" destId="{C1A7EA74-27D8-4649-9140-D57E87B595AD}" srcOrd="0" destOrd="0" parTransId="{D0ECF44A-473F-4F45-A818-EE2EFC3363CD}" sibTransId="{BE83EE98-DAF9-E744-BBBC-55138691C7FB}"/>
    <dgm:cxn modelId="{C36EA2C6-3A2E-1543-8078-1B7294940651}" type="presOf" srcId="{279F05F4-AB6D-3642-947A-BB944302E416}" destId="{4053C2BD-E735-984B-92E6-C4C6E4D51A4D}" srcOrd="0" destOrd="3" presId="urn:microsoft.com/office/officeart/2005/8/layout/cycle4"/>
    <dgm:cxn modelId="{11676D3A-051E-5D46-93AF-32DDDF91125A}" srcId="{775603F5-00F0-E247-8B32-1D86A8C1E33C}" destId="{279F05F4-AB6D-3642-947A-BB944302E416}" srcOrd="3" destOrd="0" parTransId="{73275C3E-4BE8-EA45-9669-E874F3B2A80E}" sibTransId="{A658E606-7655-EC49-80DC-AE21A660B4CA}"/>
    <dgm:cxn modelId="{F218C927-5E56-A748-9F0B-92D3534E0460}" type="presOf" srcId="{246F3FC6-1973-A445-91FB-C05296C57C24}" destId="{5A4E50CD-5C75-A946-994E-826CEB420FB1}" srcOrd="0" destOrd="3" presId="urn:microsoft.com/office/officeart/2005/8/layout/cycle4"/>
    <dgm:cxn modelId="{A47766BD-72B8-864E-ADFE-C362B3A6A879}" srcId="{7DB42B78-140C-D544-A002-9BB99A7C23EB}" destId="{322D9B65-3AA1-3945-B41B-20E131345020}" srcOrd="1" destOrd="0" parTransId="{FE7B8C43-BDD3-7047-B343-549D15C93973}" sibTransId="{AE6D80C8-44D7-EC4E-80B6-716844F9E401}"/>
    <dgm:cxn modelId="{55366CA1-4077-8F48-B61A-C4236752EFFC}" srcId="{D63FEE18-9D6E-944C-B287-36577B361608}" destId="{775603F5-00F0-E247-8B32-1D86A8C1E33C}" srcOrd="1" destOrd="0" parTransId="{48246090-2590-E342-991A-1337F1DCCA63}" sibTransId="{3A391F5B-918F-2045-A521-3FAF1ABE7C42}"/>
    <dgm:cxn modelId="{52359562-B3AD-804D-AFD0-663481245A35}" type="presOf" srcId="{775603F5-00F0-E247-8B32-1D86A8C1E33C}" destId="{D0ABE76D-F5DC-E745-B0DA-3D15D6C97672}" srcOrd="0" destOrd="0" presId="urn:microsoft.com/office/officeart/2005/8/layout/cycle4"/>
    <dgm:cxn modelId="{C42C6825-9FCD-0048-974A-821E70631931}" type="presOf" srcId="{279F05F4-AB6D-3642-947A-BB944302E416}" destId="{F2378479-D4DE-8946-8F28-334C48CCF52F}" srcOrd="1" destOrd="3" presId="urn:microsoft.com/office/officeart/2005/8/layout/cycle4"/>
    <dgm:cxn modelId="{843EE454-094E-5649-9A53-7131B11C333C}" type="presOf" srcId="{D63FEE18-9D6E-944C-B287-36577B361608}" destId="{AE6A327F-4F08-184F-A45B-167B805DDC77}" srcOrd="0" destOrd="0" presId="urn:microsoft.com/office/officeart/2005/8/layout/cycle4"/>
    <dgm:cxn modelId="{F316CEDE-414B-3D49-BAF5-5E07B980645C}" type="presOf" srcId="{322D9B65-3AA1-3945-B41B-20E131345020}" destId="{0BF52808-6B29-914E-9216-6859FFE8AC4C}" srcOrd="1" destOrd="1" presId="urn:microsoft.com/office/officeart/2005/8/layout/cycle4"/>
    <dgm:cxn modelId="{45DF8506-4B5C-3745-8737-186539E436A0}" type="presOf" srcId="{322D9B65-3AA1-3945-B41B-20E131345020}" destId="{5A4E50CD-5C75-A946-994E-826CEB420FB1}" srcOrd="0" destOrd="1" presId="urn:microsoft.com/office/officeart/2005/8/layout/cycle4"/>
    <dgm:cxn modelId="{DFB58EAA-7D41-9447-91E3-7B9C1DA82B32}" srcId="{7DB42B78-140C-D544-A002-9BB99A7C23EB}" destId="{5BE7D280-386C-2541-B28C-16F2397C6390}" srcOrd="2" destOrd="0" parTransId="{4DE5927E-8D94-154E-A4E9-8D5837C6A358}" sibTransId="{C3B88D22-082D-974A-952F-AFAEC3DBD4C5}"/>
    <dgm:cxn modelId="{58020788-6584-7246-8659-D33494B14557}" type="presOf" srcId="{B478D2E0-21A4-A340-9990-69077622DBCE}" destId="{5A4E50CD-5C75-A946-994E-826CEB420FB1}" srcOrd="0" destOrd="0" presId="urn:microsoft.com/office/officeart/2005/8/layout/cycle4"/>
    <dgm:cxn modelId="{BB9963F7-5B06-CD47-9619-98C5F572E31D}" type="presOf" srcId="{40F3AA41-AF78-0F40-80D1-6F8ED6548D3D}" destId="{4053C2BD-E735-984B-92E6-C4C6E4D51A4D}" srcOrd="0" destOrd="1" presId="urn:microsoft.com/office/officeart/2005/8/layout/cycle4"/>
    <dgm:cxn modelId="{B9DEF07C-87FC-F442-B7A6-793AE7A22F97}" type="presOf" srcId="{B478D2E0-21A4-A340-9990-69077622DBCE}" destId="{0BF52808-6B29-914E-9216-6859FFE8AC4C}" srcOrd="1" destOrd="0" presId="urn:microsoft.com/office/officeart/2005/8/layout/cycle4"/>
    <dgm:cxn modelId="{56E1B214-714E-AF41-B4B2-6AF08D8BE319}" type="presOf" srcId="{5BE7D280-386C-2541-B28C-16F2397C6390}" destId="{0BF52808-6B29-914E-9216-6859FFE8AC4C}" srcOrd="1" destOrd="2" presId="urn:microsoft.com/office/officeart/2005/8/layout/cycle4"/>
    <dgm:cxn modelId="{2F918FB8-17E2-4A48-8730-B4008D6EB4EC}" srcId="{775603F5-00F0-E247-8B32-1D86A8C1E33C}" destId="{40F3AA41-AF78-0F40-80D1-6F8ED6548D3D}" srcOrd="1" destOrd="0" parTransId="{9A7A49AC-704E-7B49-94EB-ABE96CE47BA2}" sibTransId="{EC0B67F7-975B-EC48-ABB2-C2B61DE6EF6C}"/>
    <dgm:cxn modelId="{7395903A-F96E-8C49-9ABC-FC09C8F77990}" type="presParOf" srcId="{AE6A327F-4F08-184F-A45B-167B805DDC77}" destId="{90163361-36C5-E84E-BA6F-B7B781086C22}" srcOrd="0" destOrd="0" presId="urn:microsoft.com/office/officeart/2005/8/layout/cycle4"/>
    <dgm:cxn modelId="{9C8DEEC9-F900-EC42-A9A8-6056E8C5EEC8}" type="presParOf" srcId="{90163361-36C5-E84E-BA6F-B7B781086C22}" destId="{2F123BF6-21E2-DA46-B877-C1B84CD3B72D}" srcOrd="0" destOrd="0" presId="urn:microsoft.com/office/officeart/2005/8/layout/cycle4"/>
    <dgm:cxn modelId="{CC228A3B-2DBF-AC40-BF1E-371F6BD25795}" type="presParOf" srcId="{2F123BF6-21E2-DA46-B877-C1B84CD3B72D}" destId="{5A4E50CD-5C75-A946-994E-826CEB420FB1}" srcOrd="0" destOrd="0" presId="urn:microsoft.com/office/officeart/2005/8/layout/cycle4"/>
    <dgm:cxn modelId="{589EF40E-43E4-AD44-8BA7-8723F60225AD}" type="presParOf" srcId="{2F123BF6-21E2-DA46-B877-C1B84CD3B72D}" destId="{0BF52808-6B29-914E-9216-6859FFE8AC4C}" srcOrd="1" destOrd="0" presId="urn:microsoft.com/office/officeart/2005/8/layout/cycle4"/>
    <dgm:cxn modelId="{611AA2B5-1BA4-CF42-B53A-349B8EED68AB}" type="presParOf" srcId="{90163361-36C5-E84E-BA6F-B7B781086C22}" destId="{BA8659B0-4410-E849-A93D-26C4112B58ED}" srcOrd="1" destOrd="0" presId="urn:microsoft.com/office/officeart/2005/8/layout/cycle4"/>
    <dgm:cxn modelId="{050C050A-AC48-6046-9D01-7A85CAFE3659}" type="presParOf" srcId="{BA8659B0-4410-E849-A93D-26C4112B58ED}" destId="{4053C2BD-E735-984B-92E6-C4C6E4D51A4D}" srcOrd="0" destOrd="0" presId="urn:microsoft.com/office/officeart/2005/8/layout/cycle4"/>
    <dgm:cxn modelId="{6B16A922-F10A-DB46-8EE0-106901D9DDA2}" type="presParOf" srcId="{BA8659B0-4410-E849-A93D-26C4112B58ED}" destId="{F2378479-D4DE-8946-8F28-334C48CCF52F}" srcOrd="1" destOrd="0" presId="urn:microsoft.com/office/officeart/2005/8/layout/cycle4"/>
    <dgm:cxn modelId="{819B301C-0BDD-4B49-84DF-4F6AAFCC5E1C}" type="presParOf" srcId="{90163361-36C5-E84E-BA6F-B7B781086C22}" destId="{24326099-9DA0-F549-9080-0F6495EEB0DB}" srcOrd="2" destOrd="0" presId="urn:microsoft.com/office/officeart/2005/8/layout/cycle4"/>
    <dgm:cxn modelId="{F9DC434D-4F5F-454C-BC6C-ABBE7C5E335B}" type="presParOf" srcId="{AE6A327F-4F08-184F-A45B-167B805DDC77}" destId="{6DD68A6B-600A-8945-B00E-90DFCC8D0DF3}" srcOrd="1" destOrd="0" presId="urn:microsoft.com/office/officeart/2005/8/layout/cycle4"/>
    <dgm:cxn modelId="{85CD9695-716F-804D-A9DA-D93BB3C09388}" type="presParOf" srcId="{6DD68A6B-600A-8945-B00E-90DFCC8D0DF3}" destId="{4F7DCAC3-0E18-6D4F-880D-F543D3A53C21}" srcOrd="0" destOrd="0" presId="urn:microsoft.com/office/officeart/2005/8/layout/cycle4"/>
    <dgm:cxn modelId="{3A9DD75D-A92F-5146-926D-7C77D40EFA31}" type="presParOf" srcId="{6DD68A6B-600A-8945-B00E-90DFCC8D0DF3}" destId="{D0ABE76D-F5DC-E745-B0DA-3D15D6C97672}" srcOrd="1" destOrd="0" presId="urn:microsoft.com/office/officeart/2005/8/layout/cycle4"/>
    <dgm:cxn modelId="{F23043A3-A677-F842-8C56-257CEFFC6FEB}" type="presParOf" srcId="{6DD68A6B-600A-8945-B00E-90DFCC8D0DF3}" destId="{A29F9221-42D4-9B40-96C2-0D909E153F21}" srcOrd="2" destOrd="0" presId="urn:microsoft.com/office/officeart/2005/8/layout/cycle4"/>
    <dgm:cxn modelId="{4A0684BA-9D29-414D-8FFD-31DC1CCDCF3C}" type="presParOf" srcId="{6DD68A6B-600A-8945-B00E-90DFCC8D0DF3}" destId="{02932B75-0999-AD4C-A13F-407B33774562}" srcOrd="3" destOrd="0" presId="urn:microsoft.com/office/officeart/2005/8/layout/cycle4"/>
    <dgm:cxn modelId="{C9992E8C-392A-D845-B224-02A101599A42}" type="presParOf" srcId="{6DD68A6B-600A-8945-B00E-90DFCC8D0DF3}" destId="{71E5E903-6914-3343-AD76-8D3D72E84678}" srcOrd="4" destOrd="0" presId="urn:microsoft.com/office/officeart/2005/8/layout/cycle4"/>
    <dgm:cxn modelId="{72CAA15E-9061-7A42-84FB-E32CC554B1B7}" type="presParOf" srcId="{AE6A327F-4F08-184F-A45B-167B805DDC77}" destId="{13D24F43-5D71-4F4F-BE2F-B52295E97437}" srcOrd="2" destOrd="0" presId="urn:microsoft.com/office/officeart/2005/8/layout/cycle4"/>
    <dgm:cxn modelId="{43102737-91A2-8748-B989-827CD21528D2}" type="presParOf" srcId="{AE6A327F-4F08-184F-A45B-167B805DDC77}" destId="{F9D673A5-B372-AD4E-845F-1DCFB269D9B9}" srcOrd="3" destOrd="0" presId="urn:microsoft.com/office/officeart/2005/8/layout/cycle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3FEE18-9D6E-944C-B287-36577B361608}" type="doc">
      <dgm:prSet loTypeId="urn:microsoft.com/office/officeart/2005/8/layout/cycle4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3370170-8929-1B40-A882-9527D296C14B}">
      <dgm:prSet custT="1"/>
      <dgm:spPr>
        <a:solidFill>
          <a:srgbClr val="6C8A6E"/>
        </a:solidFill>
      </dgm:spPr>
      <dgm:t>
        <a:bodyPr/>
        <a:lstStyle/>
        <a:p>
          <a:pPr marL="12700" indent="0">
            <a:tabLst/>
          </a:pPr>
          <a:r>
            <a:rPr lang="ru-RU" sz="2000" b="1" dirty="0">
              <a:solidFill>
                <a:schemeClr val="bg1"/>
              </a:solidFill>
            </a:rPr>
            <a:t>Современные научные основы в сфере воспитания</a:t>
          </a:r>
        </a:p>
      </dgm:t>
    </dgm:pt>
    <dgm:pt modelId="{15A4DBA1-24CE-8342-BA45-9A3B1FBA5C94}" type="parTrans" cxnId="{11EAE4D0-4F2B-DE42-9B4C-6903332B16C1}">
      <dgm:prSet/>
      <dgm:spPr/>
      <dgm:t>
        <a:bodyPr/>
        <a:lstStyle/>
        <a:p>
          <a:endParaRPr lang="ru-RU"/>
        </a:p>
      </dgm:t>
    </dgm:pt>
    <dgm:pt modelId="{942ACA78-819B-424B-BB78-B93859462C26}" type="sibTrans" cxnId="{11EAE4D0-4F2B-DE42-9B4C-6903332B16C1}">
      <dgm:prSet/>
      <dgm:spPr/>
      <dgm:t>
        <a:bodyPr/>
        <a:lstStyle/>
        <a:p>
          <a:endParaRPr lang="ru-RU"/>
        </a:p>
      </dgm:t>
    </dgm:pt>
    <dgm:pt modelId="{FB85D31C-41B2-C64D-958B-92B193B150ED}">
      <dgm:prSet custT="1"/>
      <dgm:spPr>
        <a:solidFill>
          <a:srgbClr val="C9FFC9">
            <a:alpha val="65098"/>
          </a:srgbClr>
        </a:solidFill>
        <a:ln>
          <a:noFill/>
        </a:ln>
      </dgm:spPr>
      <dgm:t>
        <a:bodyPr/>
        <a:lstStyle/>
        <a:p>
          <a:r>
            <a:rPr lang="ru-RU" sz="1600" b="1" dirty="0">
              <a:ln>
                <a:noFill/>
              </a:ln>
              <a:solidFill>
                <a:srgbClr val="005493"/>
              </a:solidFill>
            </a:rPr>
            <a:t>воспитательный компонент  ФГОС общего образования и механизмы его реализации</a:t>
          </a:r>
        </a:p>
      </dgm:t>
    </dgm:pt>
    <dgm:pt modelId="{D41CD062-F7F7-234D-8251-4213A0FC378C}" type="parTrans" cxnId="{15393D3F-9890-194D-9CB2-9B8CEF26C594}">
      <dgm:prSet/>
      <dgm:spPr/>
      <dgm:t>
        <a:bodyPr/>
        <a:lstStyle/>
        <a:p>
          <a:endParaRPr lang="ru-RU"/>
        </a:p>
      </dgm:t>
    </dgm:pt>
    <dgm:pt modelId="{76BE3AB3-A33D-834A-A24F-EFF641C5C5BF}" type="sibTrans" cxnId="{15393D3F-9890-194D-9CB2-9B8CEF26C594}">
      <dgm:prSet/>
      <dgm:spPr/>
      <dgm:t>
        <a:bodyPr/>
        <a:lstStyle/>
        <a:p>
          <a:endParaRPr lang="ru-RU"/>
        </a:p>
      </dgm:t>
    </dgm:pt>
    <dgm:pt modelId="{45F5B5D6-7751-F248-8E52-27937E6F1422}">
      <dgm:prSet custT="1"/>
      <dgm:spPr>
        <a:solidFill>
          <a:srgbClr val="C9FFC9">
            <a:alpha val="65098"/>
          </a:srgbClr>
        </a:solidFill>
        <a:ln>
          <a:noFill/>
        </a:ln>
      </dgm:spPr>
      <dgm:t>
        <a:bodyPr/>
        <a:lstStyle/>
        <a:p>
          <a:r>
            <a:rPr lang="ru-RU" sz="1600" b="1" dirty="0">
              <a:ln>
                <a:noFill/>
              </a:ln>
              <a:solidFill>
                <a:srgbClr val="005493"/>
              </a:solidFill>
            </a:rPr>
            <a:t>теоретические и методические основы подготовки будущих педагогов к </a:t>
          </a:r>
          <a:r>
            <a:rPr lang="ru-RU" sz="1600" b="1" dirty="0">
              <a:ln>
                <a:noFill/>
              </a:ln>
              <a:solidFill>
                <a:srgbClr val="376E8E"/>
              </a:solidFill>
            </a:rPr>
            <a:t>воспитательной</a:t>
          </a:r>
          <a:r>
            <a:rPr lang="ru-RU" sz="1600" b="1" dirty="0">
              <a:ln>
                <a:noFill/>
              </a:ln>
              <a:solidFill>
                <a:srgbClr val="005493"/>
              </a:solidFill>
            </a:rPr>
            <a:t> и профориентационной деятельности</a:t>
          </a:r>
        </a:p>
      </dgm:t>
    </dgm:pt>
    <dgm:pt modelId="{399A268D-09D6-784C-82D6-8D48775B64B8}" type="parTrans" cxnId="{FDAB3257-D056-F44A-9D8F-5CFB5BC555D0}">
      <dgm:prSet/>
      <dgm:spPr/>
      <dgm:t>
        <a:bodyPr/>
        <a:lstStyle/>
        <a:p>
          <a:endParaRPr lang="ru-RU"/>
        </a:p>
      </dgm:t>
    </dgm:pt>
    <dgm:pt modelId="{50F104F0-6F05-C04F-AE96-4C34A3FC25FA}" type="sibTrans" cxnId="{FDAB3257-D056-F44A-9D8F-5CFB5BC555D0}">
      <dgm:prSet/>
      <dgm:spPr/>
      <dgm:t>
        <a:bodyPr/>
        <a:lstStyle/>
        <a:p>
          <a:endParaRPr lang="ru-RU"/>
        </a:p>
      </dgm:t>
    </dgm:pt>
    <dgm:pt modelId="{D1AC04BA-5636-AE4C-AEA3-722015AE6705}">
      <dgm:prSet custT="1"/>
      <dgm:spPr>
        <a:solidFill>
          <a:srgbClr val="6C8A6E"/>
        </a:solidFill>
      </dgm:spPr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Система поддержки  учительства </a:t>
          </a:r>
        </a:p>
      </dgm:t>
    </dgm:pt>
    <dgm:pt modelId="{735003A3-D934-574D-8A8E-224B147AD89F}" type="parTrans" cxnId="{56D40426-54BE-3B49-82D9-ECD0C89C7D36}">
      <dgm:prSet/>
      <dgm:spPr/>
      <dgm:t>
        <a:bodyPr/>
        <a:lstStyle/>
        <a:p>
          <a:endParaRPr lang="ru-RU"/>
        </a:p>
      </dgm:t>
    </dgm:pt>
    <dgm:pt modelId="{C9CA08F7-34E3-6F48-8209-20D5B42FEFEB}" type="sibTrans" cxnId="{56D40426-54BE-3B49-82D9-ECD0C89C7D36}">
      <dgm:prSet/>
      <dgm:spPr/>
      <dgm:t>
        <a:bodyPr/>
        <a:lstStyle/>
        <a:p>
          <a:endParaRPr lang="ru-RU"/>
        </a:p>
      </dgm:t>
    </dgm:pt>
    <dgm:pt modelId="{8D9F1AE0-8282-624D-8962-709DE1CBB027}">
      <dgm:prSet custT="1"/>
      <dgm:spPr>
        <a:solidFill>
          <a:srgbClr val="C9FFC9">
            <a:alpha val="65490"/>
          </a:srgbClr>
        </a:solidFill>
        <a:ln>
          <a:noFill/>
        </a:ln>
      </dgm:spPr>
      <dgm:t>
        <a:bodyPr/>
        <a:lstStyle/>
        <a:p>
          <a:r>
            <a:rPr lang="ru-RU" sz="1800" b="1" dirty="0">
              <a:ln>
                <a:noFill/>
              </a:ln>
              <a:solidFill>
                <a:srgbClr val="376E8E"/>
              </a:solidFill>
            </a:rPr>
            <a:t>создание интеллектуальной собственности</a:t>
          </a:r>
        </a:p>
      </dgm:t>
    </dgm:pt>
    <dgm:pt modelId="{E2825D6B-4239-E644-9030-345312BE7E7A}" type="parTrans" cxnId="{84D8EBCC-CFA0-5349-BF6B-14CF30DDA503}">
      <dgm:prSet/>
      <dgm:spPr/>
      <dgm:t>
        <a:bodyPr/>
        <a:lstStyle/>
        <a:p>
          <a:endParaRPr lang="ru-RU"/>
        </a:p>
      </dgm:t>
    </dgm:pt>
    <dgm:pt modelId="{82555AEF-0B1C-224D-A470-4B2FD6C4F936}" type="sibTrans" cxnId="{84D8EBCC-CFA0-5349-BF6B-14CF30DDA503}">
      <dgm:prSet/>
      <dgm:spPr/>
      <dgm:t>
        <a:bodyPr/>
        <a:lstStyle/>
        <a:p>
          <a:endParaRPr lang="ru-RU"/>
        </a:p>
      </dgm:t>
    </dgm:pt>
    <dgm:pt modelId="{1FE8F527-F19E-0645-AF5E-55FB5EAF3E07}">
      <dgm:prSet custT="1"/>
      <dgm:spPr>
        <a:solidFill>
          <a:srgbClr val="C9FFC9">
            <a:alpha val="65490"/>
          </a:srgbClr>
        </a:solidFill>
        <a:ln>
          <a:noFill/>
        </a:ln>
      </dgm:spPr>
      <dgm:t>
        <a:bodyPr/>
        <a:lstStyle/>
        <a:p>
          <a:r>
            <a:rPr lang="ru-RU" sz="1800" b="1" dirty="0">
              <a:ln>
                <a:noFill/>
              </a:ln>
              <a:solidFill>
                <a:srgbClr val="376E8E"/>
              </a:solidFill>
            </a:rPr>
            <a:t>внедрение инноваций</a:t>
          </a:r>
        </a:p>
      </dgm:t>
    </dgm:pt>
    <dgm:pt modelId="{8B54DDAC-AFBA-0143-92F1-00EE195E7969}" type="parTrans" cxnId="{F341B576-AC0A-9A46-A8D0-1B2F1F7E26D7}">
      <dgm:prSet/>
      <dgm:spPr/>
      <dgm:t>
        <a:bodyPr/>
        <a:lstStyle/>
        <a:p>
          <a:endParaRPr lang="ru-RU"/>
        </a:p>
      </dgm:t>
    </dgm:pt>
    <dgm:pt modelId="{92348A99-1573-7543-AAC4-A9FC207F6809}" type="sibTrans" cxnId="{F341B576-AC0A-9A46-A8D0-1B2F1F7E26D7}">
      <dgm:prSet/>
      <dgm:spPr/>
      <dgm:t>
        <a:bodyPr/>
        <a:lstStyle/>
        <a:p>
          <a:endParaRPr lang="ru-RU"/>
        </a:p>
      </dgm:t>
    </dgm:pt>
    <dgm:pt modelId="{3C3B3157-9519-534A-9525-66CC328AA9CE}">
      <dgm:prSet custT="1"/>
      <dgm:spPr>
        <a:solidFill>
          <a:srgbClr val="C9FFC9">
            <a:alpha val="65490"/>
          </a:srgbClr>
        </a:solidFill>
        <a:ln>
          <a:noFill/>
        </a:ln>
      </dgm:spPr>
      <dgm:t>
        <a:bodyPr/>
        <a:lstStyle/>
        <a:p>
          <a:r>
            <a:rPr lang="ru-RU" sz="1800" b="1" dirty="0">
              <a:ln>
                <a:noFill/>
              </a:ln>
              <a:solidFill>
                <a:srgbClr val="376E8E"/>
              </a:solidFill>
            </a:rPr>
            <a:t>охрана авторских прав </a:t>
          </a:r>
        </a:p>
      </dgm:t>
    </dgm:pt>
    <dgm:pt modelId="{24A4E40D-1F7F-9D42-B9B2-C922B5302AB6}" type="parTrans" cxnId="{D79281FC-9897-2144-B8FC-F3C9674D6350}">
      <dgm:prSet/>
      <dgm:spPr/>
      <dgm:t>
        <a:bodyPr/>
        <a:lstStyle/>
        <a:p>
          <a:endParaRPr lang="ru-RU"/>
        </a:p>
      </dgm:t>
    </dgm:pt>
    <dgm:pt modelId="{C65E2870-E33D-C446-827B-2A907CB0FC37}" type="sibTrans" cxnId="{D79281FC-9897-2144-B8FC-F3C9674D6350}">
      <dgm:prSet/>
      <dgm:spPr/>
      <dgm:t>
        <a:bodyPr/>
        <a:lstStyle/>
        <a:p>
          <a:endParaRPr lang="ru-RU"/>
        </a:p>
      </dgm:t>
    </dgm:pt>
    <dgm:pt modelId="{D18F23C7-66B2-D543-A7FE-324E9AF7CAE9}">
      <dgm:prSet custT="1"/>
      <dgm:spPr>
        <a:solidFill>
          <a:srgbClr val="6C8A6E"/>
        </a:solidFill>
      </dgm:spPr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Оценка качества общего образования</a:t>
          </a:r>
        </a:p>
      </dgm:t>
    </dgm:pt>
    <dgm:pt modelId="{14E76042-9B50-7940-9032-7DD832B838A9}" type="parTrans" cxnId="{4032ADB3-0F38-D744-B027-979FC8075C0D}">
      <dgm:prSet/>
      <dgm:spPr/>
      <dgm:t>
        <a:bodyPr/>
        <a:lstStyle/>
        <a:p>
          <a:endParaRPr lang="ru-RU"/>
        </a:p>
      </dgm:t>
    </dgm:pt>
    <dgm:pt modelId="{798D2D6C-EE7B-F84F-A7AB-6FCF54D82237}" type="sibTrans" cxnId="{4032ADB3-0F38-D744-B027-979FC8075C0D}">
      <dgm:prSet/>
      <dgm:spPr/>
      <dgm:t>
        <a:bodyPr/>
        <a:lstStyle/>
        <a:p>
          <a:endParaRPr lang="ru-RU"/>
        </a:p>
      </dgm:t>
    </dgm:pt>
    <dgm:pt modelId="{3E11FC13-93D7-4B4E-BBC5-E46B87E34911}">
      <dgm:prSet custT="1"/>
      <dgm:spPr>
        <a:solidFill>
          <a:srgbClr val="C9FFC9">
            <a:alpha val="62745"/>
          </a:srgbClr>
        </a:solidFill>
        <a:ln>
          <a:noFill/>
        </a:ln>
      </dgm:spPr>
      <dgm:t>
        <a:bodyPr vert="horz" lIns="0" tIns="0" rIns="0" bIns="0" anchor="t" anchorCtr="0"/>
        <a:lstStyle/>
        <a:p>
          <a:pPr marL="12700" indent="14288" fontAlgn="ctr">
            <a:tabLst>
              <a:tab pos="2921000" algn="l"/>
            </a:tabLst>
          </a:pPr>
          <a:r>
            <a:rPr lang="ru-RU" sz="1600" b="1" dirty="0">
              <a:solidFill>
                <a:srgbClr val="376E8E"/>
              </a:solidFill>
            </a:rPr>
            <a:t>методология исследования, анализа и прогноза результатов международных и национальных исследований качества образования</a:t>
          </a:r>
        </a:p>
      </dgm:t>
    </dgm:pt>
    <dgm:pt modelId="{4873290A-0725-C34F-8248-4AFF01C4468A}" type="parTrans" cxnId="{6F817D16-3ECC-4C4F-BE76-C8DB4E3EA30E}">
      <dgm:prSet/>
      <dgm:spPr/>
      <dgm:t>
        <a:bodyPr/>
        <a:lstStyle/>
        <a:p>
          <a:endParaRPr lang="ru-RU"/>
        </a:p>
      </dgm:t>
    </dgm:pt>
    <dgm:pt modelId="{C360502E-A116-544F-98B1-3CF06503108D}" type="sibTrans" cxnId="{6F817D16-3ECC-4C4F-BE76-C8DB4E3EA30E}">
      <dgm:prSet/>
      <dgm:spPr/>
      <dgm:t>
        <a:bodyPr/>
        <a:lstStyle/>
        <a:p>
          <a:endParaRPr lang="ru-RU"/>
        </a:p>
      </dgm:t>
    </dgm:pt>
    <dgm:pt modelId="{482BDBE7-0739-9F4E-921B-0487379DBCB1}">
      <dgm:prSet custT="1"/>
      <dgm:spPr>
        <a:solidFill>
          <a:srgbClr val="C9FFC9">
            <a:alpha val="62745"/>
          </a:srgbClr>
        </a:solidFill>
        <a:ln>
          <a:noFill/>
        </a:ln>
      </dgm:spPr>
      <dgm:t>
        <a:bodyPr vert="horz" lIns="0" tIns="0" rIns="0" bIns="0" anchor="t" anchorCtr="0"/>
        <a:lstStyle/>
        <a:p>
          <a:pPr marL="12700" indent="14288">
            <a:tabLst>
              <a:tab pos="2921000" algn="l"/>
            </a:tabLst>
          </a:pPr>
          <a:r>
            <a:rPr lang="ru-RU" sz="1600" b="1" dirty="0">
              <a:solidFill>
                <a:srgbClr val="376E8E"/>
              </a:solidFill>
            </a:rPr>
            <a:t>сопровождение международных исследований, в том числе PISA, TIMSS, PIRLS</a:t>
          </a:r>
        </a:p>
      </dgm:t>
    </dgm:pt>
    <dgm:pt modelId="{AC193270-8772-0C45-8AFC-46AD7568CD96}" type="parTrans" cxnId="{EA8EF9DD-FDB4-F149-AF51-6C8B8E9D4924}">
      <dgm:prSet/>
      <dgm:spPr/>
      <dgm:t>
        <a:bodyPr/>
        <a:lstStyle/>
        <a:p>
          <a:endParaRPr lang="ru-RU"/>
        </a:p>
      </dgm:t>
    </dgm:pt>
    <dgm:pt modelId="{52FC692C-30A9-4840-85B3-36AEC12DE787}" type="sibTrans" cxnId="{EA8EF9DD-FDB4-F149-AF51-6C8B8E9D4924}">
      <dgm:prSet/>
      <dgm:spPr/>
      <dgm:t>
        <a:bodyPr/>
        <a:lstStyle/>
        <a:p>
          <a:endParaRPr lang="ru-RU"/>
        </a:p>
      </dgm:t>
    </dgm:pt>
    <dgm:pt modelId="{54B895B7-2BC6-1045-8198-39E011C849A7}">
      <dgm:prSet custT="1"/>
      <dgm:spPr>
        <a:solidFill>
          <a:srgbClr val="6C8A6E"/>
        </a:solidFill>
      </dgm:spPr>
      <dgm:t>
        <a:bodyPr/>
        <a:lstStyle/>
        <a:p>
          <a:pPr marL="11113" indent="0">
            <a:tabLst/>
          </a:pPr>
          <a:r>
            <a:rPr lang="ru-RU" sz="2000" b="1" dirty="0">
              <a:solidFill>
                <a:schemeClr val="bg1"/>
              </a:solidFill>
            </a:rPr>
            <a:t>Подготовка</a:t>
          </a:r>
          <a:r>
            <a:rPr lang="ru-RU" sz="2000" b="1" dirty="0">
              <a:solidFill>
                <a:srgbClr val="6D266B"/>
              </a:solidFill>
            </a:rPr>
            <a:t> </a:t>
          </a:r>
          <a:r>
            <a:rPr lang="ru-RU" sz="2000" b="1" dirty="0">
              <a:solidFill>
                <a:schemeClr val="bg1"/>
              </a:solidFill>
            </a:rPr>
            <a:t>педагогов</a:t>
          </a:r>
        </a:p>
      </dgm:t>
    </dgm:pt>
    <dgm:pt modelId="{5E107A4C-B479-B343-94DB-9C8D971FC0D6}" type="parTrans" cxnId="{748F9177-7466-5F46-ACA2-3600210513D7}">
      <dgm:prSet/>
      <dgm:spPr/>
      <dgm:t>
        <a:bodyPr/>
        <a:lstStyle/>
        <a:p>
          <a:endParaRPr lang="ru-RU"/>
        </a:p>
      </dgm:t>
    </dgm:pt>
    <dgm:pt modelId="{90C27710-461A-4A4D-B037-4207E69AF152}" type="sibTrans" cxnId="{748F9177-7466-5F46-ACA2-3600210513D7}">
      <dgm:prSet/>
      <dgm:spPr/>
      <dgm:t>
        <a:bodyPr/>
        <a:lstStyle/>
        <a:p>
          <a:endParaRPr lang="ru-RU"/>
        </a:p>
      </dgm:t>
    </dgm:pt>
    <dgm:pt modelId="{2D5BC159-F059-1540-B7D2-2310C57432E4}">
      <dgm:prSet custT="1"/>
      <dgm:spPr>
        <a:solidFill>
          <a:srgbClr val="C9FFC9">
            <a:alpha val="64706"/>
          </a:srgbClr>
        </a:solidFill>
        <a:ln>
          <a:noFill/>
        </a:ln>
      </dgm:spPr>
      <dgm:t>
        <a:bodyPr/>
        <a:lstStyle/>
        <a:p>
          <a:pPr marL="0" indent="0">
            <a:tabLst>
              <a:tab pos="2886075" algn="l"/>
            </a:tabLst>
          </a:pPr>
          <a:r>
            <a:rPr lang="ru-RU" sz="1800" b="1" dirty="0">
              <a:solidFill>
                <a:srgbClr val="376E8E"/>
              </a:solidFill>
            </a:rPr>
            <a:t>методология использования рейтингов университетов</a:t>
          </a:r>
        </a:p>
      </dgm:t>
    </dgm:pt>
    <dgm:pt modelId="{74ADA4A5-1B9D-CB4B-86DA-6004067D0A37}" type="parTrans" cxnId="{205B92A5-B6F5-DA47-9E24-98F845D193EF}">
      <dgm:prSet/>
      <dgm:spPr/>
      <dgm:t>
        <a:bodyPr/>
        <a:lstStyle/>
        <a:p>
          <a:endParaRPr lang="ru-RU"/>
        </a:p>
      </dgm:t>
    </dgm:pt>
    <dgm:pt modelId="{8B48DF3A-3F92-A94B-AF45-27A65FE14DCC}" type="sibTrans" cxnId="{205B92A5-B6F5-DA47-9E24-98F845D193EF}">
      <dgm:prSet/>
      <dgm:spPr/>
      <dgm:t>
        <a:bodyPr/>
        <a:lstStyle/>
        <a:p>
          <a:endParaRPr lang="ru-RU"/>
        </a:p>
      </dgm:t>
    </dgm:pt>
    <dgm:pt modelId="{9A436DB5-7D7D-D948-AC0E-92D96B87BA4A}">
      <dgm:prSet custT="1"/>
      <dgm:spPr>
        <a:solidFill>
          <a:srgbClr val="C9FFC9">
            <a:alpha val="64706"/>
          </a:srgbClr>
        </a:solidFill>
        <a:ln>
          <a:noFill/>
        </a:ln>
      </dgm:spPr>
      <dgm:t>
        <a:bodyPr/>
        <a:lstStyle/>
        <a:p>
          <a:pPr marL="0" indent="0">
            <a:tabLst>
              <a:tab pos="2886075" algn="l"/>
            </a:tabLst>
          </a:pPr>
          <a:r>
            <a:rPr lang="ru-RU" sz="1800" b="1" dirty="0">
              <a:solidFill>
                <a:srgbClr val="376E8E"/>
              </a:solidFill>
            </a:rPr>
            <a:t>создание  учебных пособий</a:t>
          </a:r>
        </a:p>
      </dgm:t>
    </dgm:pt>
    <dgm:pt modelId="{B160BC65-227D-3842-89A1-E15C4D352F13}" type="parTrans" cxnId="{E8E70CD2-345C-B547-87C6-D770A426CAC1}">
      <dgm:prSet/>
      <dgm:spPr/>
      <dgm:t>
        <a:bodyPr/>
        <a:lstStyle/>
        <a:p>
          <a:endParaRPr lang="ru-RU"/>
        </a:p>
      </dgm:t>
    </dgm:pt>
    <dgm:pt modelId="{ADD1F6AB-5B50-3440-B41A-A752928E3E1B}" type="sibTrans" cxnId="{E8E70CD2-345C-B547-87C6-D770A426CAC1}">
      <dgm:prSet/>
      <dgm:spPr/>
      <dgm:t>
        <a:bodyPr/>
        <a:lstStyle/>
        <a:p>
          <a:endParaRPr lang="ru-RU"/>
        </a:p>
      </dgm:t>
    </dgm:pt>
    <dgm:pt modelId="{A1C8AEF3-9122-8242-A0D1-4F04E5A76A48}" type="pres">
      <dgm:prSet presAssocID="{D63FEE18-9D6E-944C-B287-36577B36160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28FEEB-451C-AA44-AE9B-61F65166CE92}" type="pres">
      <dgm:prSet presAssocID="{D63FEE18-9D6E-944C-B287-36577B361608}" presName="children" presStyleCnt="0"/>
      <dgm:spPr/>
    </dgm:pt>
    <dgm:pt modelId="{7D3ED5E8-7C79-254A-A33A-AB350278147D}" type="pres">
      <dgm:prSet presAssocID="{D63FEE18-9D6E-944C-B287-36577B361608}" presName="child1group" presStyleCnt="0"/>
      <dgm:spPr/>
    </dgm:pt>
    <dgm:pt modelId="{A0E35FB7-BF9B-B349-B62D-1AE7033F58D5}" type="pres">
      <dgm:prSet presAssocID="{D63FEE18-9D6E-944C-B287-36577B361608}" presName="child1" presStyleLbl="bgAcc1" presStyleIdx="0" presStyleCnt="4" custScaleX="160369" custScaleY="112126" custLinFactNeighborX="-35690" custLinFactNeighborY="3505"/>
      <dgm:spPr/>
      <dgm:t>
        <a:bodyPr/>
        <a:lstStyle/>
        <a:p>
          <a:endParaRPr lang="ru-RU"/>
        </a:p>
      </dgm:t>
    </dgm:pt>
    <dgm:pt modelId="{D4927544-F279-044D-827C-671DF10DFDB4}" type="pres">
      <dgm:prSet presAssocID="{D63FEE18-9D6E-944C-B287-36577B36160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1A6B0-304B-2746-8E32-656459C517A8}" type="pres">
      <dgm:prSet presAssocID="{D63FEE18-9D6E-944C-B287-36577B361608}" presName="child2group" presStyleCnt="0"/>
      <dgm:spPr/>
    </dgm:pt>
    <dgm:pt modelId="{A90922D1-9ADC-424E-A8CB-E9ADC7D668D9}" type="pres">
      <dgm:prSet presAssocID="{D63FEE18-9D6E-944C-B287-36577B361608}" presName="child2" presStyleLbl="bgAcc1" presStyleIdx="1" presStyleCnt="4" custScaleX="151855" custScaleY="112167" custLinFactNeighborX="35856" custLinFactNeighborY="3846"/>
      <dgm:spPr/>
      <dgm:t>
        <a:bodyPr/>
        <a:lstStyle/>
        <a:p>
          <a:endParaRPr lang="ru-RU"/>
        </a:p>
      </dgm:t>
    </dgm:pt>
    <dgm:pt modelId="{8D5AD975-4E80-AA4B-B33B-6B0F7122B863}" type="pres">
      <dgm:prSet presAssocID="{D63FEE18-9D6E-944C-B287-36577B36160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58887-C517-684D-9EA8-F3B286470531}" type="pres">
      <dgm:prSet presAssocID="{D63FEE18-9D6E-944C-B287-36577B361608}" presName="child3group" presStyleCnt="0"/>
      <dgm:spPr/>
    </dgm:pt>
    <dgm:pt modelId="{DC0F776C-5FEE-2543-A612-432C6076949F}" type="pres">
      <dgm:prSet presAssocID="{D63FEE18-9D6E-944C-B287-36577B361608}" presName="child3" presStyleLbl="bgAcc1" presStyleIdx="2" presStyleCnt="4" custScaleX="151855" custScaleY="134127" custLinFactNeighborX="35602" custLinFactNeighborY="-13689"/>
      <dgm:spPr/>
      <dgm:t>
        <a:bodyPr/>
        <a:lstStyle/>
        <a:p>
          <a:endParaRPr lang="ru-RU"/>
        </a:p>
      </dgm:t>
    </dgm:pt>
    <dgm:pt modelId="{B45EA71C-2039-4A47-A9E0-4D2F9FEBD2E1}" type="pres">
      <dgm:prSet presAssocID="{D63FEE18-9D6E-944C-B287-36577B36160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54324-E1D3-6E42-BBD7-1529B387432C}" type="pres">
      <dgm:prSet presAssocID="{D63FEE18-9D6E-944C-B287-36577B361608}" presName="child4group" presStyleCnt="0"/>
      <dgm:spPr/>
    </dgm:pt>
    <dgm:pt modelId="{B21B34FE-3674-F34C-8EB8-5A34EDCF3667}" type="pres">
      <dgm:prSet presAssocID="{D63FEE18-9D6E-944C-B287-36577B361608}" presName="child4" presStyleLbl="bgAcc1" presStyleIdx="3" presStyleCnt="4" custScaleX="151855" custScaleY="110872" custLinFactNeighborX="-40310" custLinFactNeighborY="-9856"/>
      <dgm:spPr/>
      <dgm:t>
        <a:bodyPr/>
        <a:lstStyle/>
        <a:p>
          <a:endParaRPr lang="ru-RU"/>
        </a:p>
      </dgm:t>
    </dgm:pt>
    <dgm:pt modelId="{A657DB08-0497-304C-84D9-BFBB41B78959}" type="pres">
      <dgm:prSet presAssocID="{D63FEE18-9D6E-944C-B287-36577B36160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9C4BB-874F-A64D-827A-6756DC31BADC}" type="pres">
      <dgm:prSet presAssocID="{D63FEE18-9D6E-944C-B287-36577B361608}" presName="childPlaceholder" presStyleCnt="0"/>
      <dgm:spPr/>
    </dgm:pt>
    <dgm:pt modelId="{8022D4FE-A4CB-F84A-A733-C2B0782013AA}" type="pres">
      <dgm:prSet presAssocID="{D63FEE18-9D6E-944C-B287-36577B361608}" presName="circle" presStyleCnt="0"/>
      <dgm:spPr/>
    </dgm:pt>
    <dgm:pt modelId="{C2B5E9F6-81AE-1D40-85B9-57068C155728}" type="pres">
      <dgm:prSet presAssocID="{D63FEE18-9D6E-944C-B287-36577B361608}" presName="quadrant1" presStyleLbl="node1" presStyleIdx="0" presStyleCnt="4" custScaleX="105753" custScaleY="100637" custLinFactNeighborX="-572" custLinFactNeighborY="-5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B04B9-9873-8F4A-A587-BF179C02E71C}" type="pres">
      <dgm:prSet presAssocID="{D63FEE18-9D6E-944C-B287-36577B361608}" presName="quadrant2" presStyleLbl="node1" presStyleIdx="1" presStyleCnt="4" custScaleX="106062" custScaleY="101879" custLinFactNeighborY="-51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3B962-7C5F-E24F-A207-4C205C7A9EBB}" type="pres">
      <dgm:prSet presAssocID="{D63FEE18-9D6E-944C-B287-36577B361608}" presName="quadrant3" presStyleLbl="node1" presStyleIdx="2" presStyleCnt="4" custScaleX="107206" custScaleY="110033" custLinFactNeighborY="-85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4B2D4-A49A-B24F-AEB7-E0674237BEDC}" type="pres">
      <dgm:prSet presAssocID="{D63FEE18-9D6E-944C-B287-36577B361608}" presName="quadrant4" presStyleLbl="node1" presStyleIdx="3" presStyleCnt="4" custScaleX="106898" custScaleY="106215" custLinFactNeighborX="-572" custLinFactNeighborY="-68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3035E-2918-5147-BC1A-08CA469599EB}" type="pres">
      <dgm:prSet presAssocID="{D63FEE18-9D6E-944C-B287-36577B361608}" presName="quadrantPlaceholder" presStyleCnt="0"/>
      <dgm:spPr/>
    </dgm:pt>
    <dgm:pt modelId="{CD6C6BF3-525E-9542-BA29-3F3BDABE27E3}" type="pres">
      <dgm:prSet presAssocID="{D63FEE18-9D6E-944C-B287-36577B361608}" presName="center1" presStyleLbl="fgShp" presStyleIdx="0" presStyleCnt="2"/>
      <dgm:spPr>
        <a:noFill/>
        <a:ln>
          <a:noFill/>
        </a:ln>
      </dgm:spPr>
    </dgm:pt>
    <dgm:pt modelId="{2DD1DDA0-D78F-0749-A6E5-2820FAA3A529}" type="pres">
      <dgm:prSet presAssocID="{D63FEE18-9D6E-944C-B287-36577B361608}" presName="center2" presStyleLbl="fgShp" presStyleIdx="1" presStyleCnt="2"/>
      <dgm:spPr>
        <a:noFill/>
        <a:ln>
          <a:noFill/>
        </a:ln>
      </dgm:spPr>
    </dgm:pt>
  </dgm:ptLst>
  <dgm:cxnLst>
    <dgm:cxn modelId="{9EA1DC41-3BDE-E543-AF85-A1DD431906B1}" type="presOf" srcId="{9A436DB5-7D7D-D948-AC0E-92D96B87BA4A}" destId="{A657DB08-0497-304C-84D9-BFBB41B78959}" srcOrd="1" destOrd="1" presId="urn:microsoft.com/office/officeart/2005/8/layout/cycle4"/>
    <dgm:cxn modelId="{901B9282-E781-CD47-90E9-48E4E39E16C7}" type="presOf" srcId="{45F5B5D6-7751-F248-8E52-27937E6F1422}" destId="{D4927544-F279-044D-827C-671DF10DFDB4}" srcOrd="1" destOrd="1" presId="urn:microsoft.com/office/officeart/2005/8/layout/cycle4"/>
    <dgm:cxn modelId="{51EE8A9F-680D-9A43-8F70-74ECA292F847}" type="presOf" srcId="{D1AC04BA-5636-AE4C-AEA3-722015AE6705}" destId="{8CBB04B9-9873-8F4A-A587-BF179C02E71C}" srcOrd="0" destOrd="0" presId="urn:microsoft.com/office/officeart/2005/8/layout/cycle4"/>
    <dgm:cxn modelId="{D292D5EE-511E-AC41-BEB7-2AECC67BA29D}" type="presOf" srcId="{54B895B7-2BC6-1045-8198-39E011C849A7}" destId="{8724B2D4-A49A-B24F-AEB7-E0674237BEDC}" srcOrd="0" destOrd="0" presId="urn:microsoft.com/office/officeart/2005/8/layout/cycle4"/>
    <dgm:cxn modelId="{EA8EF9DD-FDB4-F149-AF51-6C8B8E9D4924}" srcId="{D18F23C7-66B2-D543-A7FE-324E9AF7CAE9}" destId="{482BDBE7-0739-9F4E-921B-0487379DBCB1}" srcOrd="1" destOrd="0" parTransId="{AC193270-8772-0C45-8AFC-46AD7568CD96}" sibTransId="{52FC692C-30A9-4840-85B3-36AEC12DE787}"/>
    <dgm:cxn modelId="{6F817D16-3ECC-4C4F-BE76-C8DB4E3EA30E}" srcId="{D18F23C7-66B2-D543-A7FE-324E9AF7CAE9}" destId="{3E11FC13-93D7-4B4E-BBC5-E46B87E34911}" srcOrd="0" destOrd="0" parTransId="{4873290A-0725-C34F-8248-4AFF01C4468A}" sibTransId="{C360502E-A116-544F-98B1-3CF06503108D}"/>
    <dgm:cxn modelId="{F578B7DC-B8B2-5F44-985C-766805DDE68E}" type="presOf" srcId="{3C3B3157-9519-534A-9525-66CC328AA9CE}" destId="{A90922D1-9ADC-424E-A8CB-E9ADC7D668D9}" srcOrd="0" destOrd="2" presId="urn:microsoft.com/office/officeart/2005/8/layout/cycle4"/>
    <dgm:cxn modelId="{84D8EBCC-CFA0-5349-BF6B-14CF30DDA503}" srcId="{D1AC04BA-5636-AE4C-AEA3-722015AE6705}" destId="{8D9F1AE0-8282-624D-8962-709DE1CBB027}" srcOrd="0" destOrd="0" parTransId="{E2825D6B-4239-E644-9030-345312BE7E7A}" sibTransId="{82555AEF-0B1C-224D-A470-4B2FD6C4F936}"/>
    <dgm:cxn modelId="{56D40426-54BE-3B49-82D9-ECD0C89C7D36}" srcId="{D63FEE18-9D6E-944C-B287-36577B361608}" destId="{D1AC04BA-5636-AE4C-AEA3-722015AE6705}" srcOrd="1" destOrd="0" parTransId="{735003A3-D934-574D-8A8E-224B147AD89F}" sibTransId="{C9CA08F7-34E3-6F48-8209-20D5B42FEFEB}"/>
    <dgm:cxn modelId="{AB73791A-DDB4-8C41-B689-D3FCD3A62E3F}" type="presOf" srcId="{482BDBE7-0739-9F4E-921B-0487379DBCB1}" destId="{DC0F776C-5FEE-2543-A612-432C6076949F}" srcOrd="0" destOrd="1" presId="urn:microsoft.com/office/officeart/2005/8/layout/cycle4"/>
    <dgm:cxn modelId="{0754E74B-9A98-2448-8A01-E105E00C4E26}" type="presOf" srcId="{83370170-8929-1B40-A882-9527D296C14B}" destId="{C2B5E9F6-81AE-1D40-85B9-57068C155728}" srcOrd="0" destOrd="0" presId="urn:microsoft.com/office/officeart/2005/8/layout/cycle4"/>
    <dgm:cxn modelId="{C2B000EC-871A-034C-94BF-07DE087064B6}" type="presOf" srcId="{FB85D31C-41B2-C64D-958B-92B193B150ED}" destId="{A0E35FB7-BF9B-B349-B62D-1AE7033F58D5}" srcOrd="0" destOrd="0" presId="urn:microsoft.com/office/officeart/2005/8/layout/cycle4"/>
    <dgm:cxn modelId="{748F9177-7466-5F46-ACA2-3600210513D7}" srcId="{D63FEE18-9D6E-944C-B287-36577B361608}" destId="{54B895B7-2BC6-1045-8198-39E011C849A7}" srcOrd="3" destOrd="0" parTransId="{5E107A4C-B479-B343-94DB-9C8D971FC0D6}" sibTransId="{90C27710-461A-4A4D-B037-4207E69AF152}"/>
    <dgm:cxn modelId="{848AAABE-C991-F948-B7A0-53AC388866D3}" type="presOf" srcId="{3E11FC13-93D7-4B4E-BBC5-E46B87E34911}" destId="{DC0F776C-5FEE-2543-A612-432C6076949F}" srcOrd="0" destOrd="0" presId="urn:microsoft.com/office/officeart/2005/8/layout/cycle4"/>
    <dgm:cxn modelId="{28D3F48A-FBF8-F644-89F4-3176AE2FCFB4}" type="presOf" srcId="{D63FEE18-9D6E-944C-B287-36577B361608}" destId="{A1C8AEF3-9122-8242-A0D1-4F04E5A76A48}" srcOrd="0" destOrd="0" presId="urn:microsoft.com/office/officeart/2005/8/layout/cycle4"/>
    <dgm:cxn modelId="{73571F8A-6D28-754A-B21E-C3FF2A06EEA0}" type="presOf" srcId="{2D5BC159-F059-1540-B7D2-2310C57432E4}" destId="{B21B34FE-3674-F34C-8EB8-5A34EDCF3667}" srcOrd="0" destOrd="0" presId="urn:microsoft.com/office/officeart/2005/8/layout/cycle4"/>
    <dgm:cxn modelId="{15393D3F-9890-194D-9CB2-9B8CEF26C594}" srcId="{83370170-8929-1B40-A882-9527D296C14B}" destId="{FB85D31C-41B2-C64D-958B-92B193B150ED}" srcOrd="0" destOrd="0" parTransId="{D41CD062-F7F7-234D-8251-4213A0FC378C}" sibTransId="{76BE3AB3-A33D-834A-A24F-EFF641C5C5BF}"/>
    <dgm:cxn modelId="{FDAB3257-D056-F44A-9D8F-5CFB5BC555D0}" srcId="{83370170-8929-1B40-A882-9527D296C14B}" destId="{45F5B5D6-7751-F248-8E52-27937E6F1422}" srcOrd="1" destOrd="0" parTransId="{399A268D-09D6-784C-82D6-8D48775B64B8}" sibTransId="{50F104F0-6F05-C04F-AE96-4C34A3FC25FA}"/>
    <dgm:cxn modelId="{2F2B1D2E-90B9-1944-A2C8-F3B2DB2D9259}" type="presOf" srcId="{8D9F1AE0-8282-624D-8962-709DE1CBB027}" destId="{A90922D1-9ADC-424E-A8CB-E9ADC7D668D9}" srcOrd="0" destOrd="0" presId="urn:microsoft.com/office/officeart/2005/8/layout/cycle4"/>
    <dgm:cxn modelId="{D79281FC-9897-2144-B8FC-F3C9674D6350}" srcId="{D1AC04BA-5636-AE4C-AEA3-722015AE6705}" destId="{3C3B3157-9519-534A-9525-66CC328AA9CE}" srcOrd="2" destOrd="0" parTransId="{24A4E40D-1F7F-9D42-B9B2-C922B5302AB6}" sibTransId="{C65E2870-E33D-C446-827B-2A907CB0FC37}"/>
    <dgm:cxn modelId="{13219252-D195-DC48-B271-698CC676B667}" type="presOf" srcId="{3C3B3157-9519-534A-9525-66CC328AA9CE}" destId="{8D5AD975-4E80-AA4B-B33B-6B0F7122B863}" srcOrd="1" destOrd="2" presId="urn:microsoft.com/office/officeart/2005/8/layout/cycle4"/>
    <dgm:cxn modelId="{E8E70CD2-345C-B547-87C6-D770A426CAC1}" srcId="{54B895B7-2BC6-1045-8198-39E011C849A7}" destId="{9A436DB5-7D7D-D948-AC0E-92D96B87BA4A}" srcOrd="1" destOrd="0" parTransId="{B160BC65-227D-3842-89A1-E15C4D352F13}" sibTransId="{ADD1F6AB-5B50-3440-B41A-A752928E3E1B}"/>
    <dgm:cxn modelId="{927B76FF-A3EF-524C-A8F0-6079D57E9A48}" type="presOf" srcId="{1FE8F527-F19E-0645-AF5E-55FB5EAF3E07}" destId="{A90922D1-9ADC-424E-A8CB-E9ADC7D668D9}" srcOrd="0" destOrd="1" presId="urn:microsoft.com/office/officeart/2005/8/layout/cycle4"/>
    <dgm:cxn modelId="{F341B576-AC0A-9A46-A8D0-1B2F1F7E26D7}" srcId="{D1AC04BA-5636-AE4C-AEA3-722015AE6705}" destId="{1FE8F527-F19E-0645-AF5E-55FB5EAF3E07}" srcOrd="1" destOrd="0" parTransId="{8B54DDAC-AFBA-0143-92F1-00EE195E7969}" sibTransId="{92348A99-1573-7543-AAC4-A9FC207F6809}"/>
    <dgm:cxn modelId="{E023C72C-B360-4640-9DE9-1BEE4D912274}" type="presOf" srcId="{8D9F1AE0-8282-624D-8962-709DE1CBB027}" destId="{8D5AD975-4E80-AA4B-B33B-6B0F7122B863}" srcOrd="1" destOrd="0" presId="urn:microsoft.com/office/officeart/2005/8/layout/cycle4"/>
    <dgm:cxn modelId="{0BAD2233-A423-8942-A138-DFE443BD7143}" type="presOf" srcId="{D18F23C7-66B2-D543-A7FE-324E9AF7CAE9}" destId="{98F3B962-7C5F-E24F-A207-4C205C7A9EBB}" srcOrd="0" destOrd="0" presId="urn:microsoft.com/office/officeart/2005/8/layout/cycle4"/>
    <dgm:cxn modelId="{C17EB973-F00F-8B4A-9415-1C51B530637F}" type="presOf" srcId="{FB85D31C-41B2-C64D-958B-92B193B150ED}" destId="{D4927544-F279-044D-827C-671DF10DFDB4}" srcOrd="1" destOrd="0" presId="urn:microsoft.com/office/officeart/2005/8/layout/cycle4"/>
    <dgm:cxn modelId="{4032ADB3-0F38-D744-B027-979FC8075C0D}" srcId="{D63FEE18-9D6E-944C-B287-36577B361608}" destId="{D18F23C7-66B2-D543-A7FE-324E9AF7CAE9}" srcOrd="2" destOrd="0" parTransId="{14E76042-9B50-7940-9032-7DD832B838A9}" sibTransId="{798D2D6C-EE7B-F84F-A7AB-6FCF54D82237}"/>
    <dgm:cxn modelId="{ED759397-1091-F141-AA8B-FE67D3F05729}" type="presOf" srcId="{45F5B5D6-7751-F248-8E52-27937E6F1422}" destId="{A0E35FB7-BF9B-B349-B62D-1AE7033F58D5}" srcOrd="0" destOrd="1" presId="urn:microsoft.com/office/officeart/2005/8/layout/cycle4"/>
    <dgm:cxn modelId="{205B92A5-B6F5-DA47-9E24-98F845D193EF}" srcId="{54B895B7-2BC6-1045-8198-39E011C849A7}" destId="{2D5BC159-F059-1540-B7D2-2310C57432E4}" srcOrd="0" destOrd="0" parTransId="{74ADA4A5-1B9D-CB4B-86DA-6004067D0A37}" sibTransId="{8B48DF3A-3F92-A94B-AF45-27A65FE14DCC}"/>
    <dgm:cxn modelId="{11EAE4D0-4F2B-DE42-9B4C-6903332B16C1}" srcId="{D63FEE18-9D6E-944C-B287-36577B361608}" destId="{83370170-8929-1B40-A882-9527D296C14B}" srcOrd="0" destOrd="0" parTransId="{15A4DBA1-24CE-8342-BA45-9A3B1FBA5C94}" sibTransId="{942ACA78-819B-424B-BB78-B93859462C26}"/>
    <dgm:cxn modelId="{884EC244-DEE0-604F-B992-13FA0A17686A}" type="presOf" srcId="{9A436DB5-7D7D-D948-AC0E-92D96B87BA4A}" destId="{B21B34FE-3674-F34C-8EB8-5A34EDCF3667}" srcOrd="0" destOrd="1" presId="urn:microsoft.com/office/officeart/2005/8/layout/cycle4"/>
    <dgm:cxn modelId="{AD9BC532-7C65-CB4E-B8AB-058F8F155247}" type="presOf" srcId="{3E11FC13-93D7-4B4E-BBC5-E46B87E34911}" destId="{B45EA71C-2039-4A47-A9E0-4D2F9FEBD2E1}" srcOrd="1" destOrd="0" presId="urn:microsoft.com/office/officeart/2005/8/layout/cycle4"/>
    <dgm:cxn modelId="{7BCEE1AD-C70E-204F-A9F9-AA331A7C94DD}" type="presOf" srcId="{1FE8F527-F19E-0645-AF5E-55FB5EAF3E07}" destId="{8D5AD975-4E80-AA4B-B33B-6B0F7122B863}" srcOrd="1" destOrd="1" presId="urn:microsoft.com/office/officeart/2005/8/layout/cycle4"/>
    <dgm:cxn modelId="{98A42873-17A2-3945-9D31-4B85FD569A99}" type="presOf" srcId="{482BDBE7-0739-9F4E-921B-0487379DBCB1}" destId="{B45EA71C-2039-4A47-A9E0-4D2F9FEBD2E1}" srcOrd="1" destOrd="1" presId="urn:microsoft.com/office/officeart/2005/8/layout/cycle4"/>
    <dgm:cxn modelId="{C7CF35FC-96E5-EA42-A19D-7DF2861D9978}" type="presOf" srcId="{2D5BC159-F059-1540-B7D2-2310C57432E4}" destId="{A657DB08-0497-304C-84D9-BFBB41B78959}" srcOrd="1" destOrd="0" presId="urn:microsoft.com/office/officeart/2005/8/layout/cycle4"/>
    <dgm:cxn modelId="{81B81C25-8F89-2441-9DFD-2440B4183BA7}" type="presParOf" srcId="{A1C8AEF3-9122-8242-A0D1-4F04E5A76A48}" destId="{AE28FEEB-451C-AA44-AE9B-61F65166CE92}" srcOrd="0" destOrd="0" presId="urn:microsoft.com/office/officeart/2005/8/layout/cycle4"/>
    <dgm:cxn modelId="{5A1E7948-9D13-DD4F-AB07-F54CE3BC3E10}" type="presParOf" srcId="{AE28FEEB-451C-AA44-AE9B-61F65166CE92}" destId="{7D3ED5E8-7C79-254A-A33A-AB350278147D}" srcOrd="0" destOrd="0" presId="urn:microsoft.com/office/officeart/2005/8/layout/cycle4"/>
    <dgm:cxn modelId="{86A1D690-A8F4-D34E-8053-4A24E848480F}" type="presParOf" srcId="{7D3ED5E8-7C79-254A-A33A-AB350278147D}" destId="{A0E35FB7-BF9B-B349-B62D-1AE7033F58D5}" srcOrd="0" destOrd="0" presId="urn:microsoft.com/office/officeart/2005/8/layout/cycle4"/>
    <dgm:cxn modelId="{CFEAB8FC-BBA6-354D-8DD7-A43C84B2E85A}" type="presParOf" srcId="{7D3ED5E8-7C79-254A-A33A-AB350278147D}" destId="{D4927544-F279-044D-827C-671DF10DFDB4}" srcOrd="1" destOrd="0" presId="urn:microsoft.com/office/officeart/2005/8/layout/cycle4"/>
    <dgm:cxn modelId="{ECA2E772-BC2F-194F-BAC2-47EAD6DB7BCA}" type="presParOf" srcId="{AE28FEEB-451C-AA44-AE9B-61F65166CE92}" destId="{3E41A6B0-304B-2746-8E32-656459C517A8}" srcOrd="1" destOrd="0" presId="urn:microsoft.com/office/officeart/2005/8/layout/cycle4"/>
    <dgm:cxn modelId="{673C9295-BEF7-3E4A-B093-F727F6303AC1}" type="presParOf" srcId="{3E41A6B0-304B-2746-8E32-656459C517A8}" destId="{A90922D1-9ADC-424E-A8CB-E9ADC7D668D9}" srcOrd="0" destOrd="0" presId="urn:microsoft.com/office/officeart/2005/8/layout/cycle4"/>
    <dgm:cxn modelId="{E4E2DFA5-CF25-F442-9C02-4CC59CE6D333}" type="presParOf" srcId="{3E41A6B0-304B-2746-8E32-656459C517A8}" destId="{8D5AD975-4E80-AA4B-B33B-6B0F7122B863}" srcOrd="1" destOrd="0" presId="urn:microsoft.com/office/officeart/2005/8/layout/cycle4"/>
    <dgm:cxn modelId="{F02599D1-7772-FA46-96CA-1724097EAB3B}" type="presParOf" srcId="{AE28FEEB-451C-AA44-AE9B-61F65166CE92}" destId="{21F58887-C517-684D-9EA8-F3B286470531}" srcOrd="2" destOrd="0" presId="urn:microsoft.com/office/officeart/2005/8/layout/cycle4"/>
    <dgm:cxn modelId="{C4D0D956-2AB7-4C44-8D49-1D5606511CC1}" type="presParOf" srcId="{21F58887-C517-684D-9EA8-F3B286470531}" destId="{DC0F776C-5FEE-2543-A612-432C6076949F}" srcOrd="0" destOrd="0" presId="urn:microsoft.com/office/officeart/2005/8/layout/cycle4"/>
    <dgm:cxn modelId="{C4CC2247-E78D-E44E-883B-4B97657BB1DA}" type="presParOf" srcId="{21F58887-C517-684D-9EA8-F3B286470531}" destId="{B45EA71C-2039-4A47-A9E0-4D2F9FEBD2E1}" srcOrd="1" destOrd="0" presId="urn:microsoft.com/office/officeart/2005/8/layout/cycle4"/>
    <dgm:cxn modelId="{1395A2C2-8A51-8647-BF14-1933392CBE5F}" type="presParOf" srcId="{AE28FEEB-451C-AA44-AE9B-61F65166CE92}" destId="{F7D54324-E1D3-6E42-BBD7-1529B387432C}" srcOrd="3" destOrd="0" presId="urn:microsoft.com/office/officeart/2005/8/layout/cycle4"/>
    <dgm:cxn modelId="{400893AF-AF9C-5349-9C8A-1E7622D29A5C}" type="presParOf" srcId="{F7D54324-E1D3-6E42-BBD7-1529B387432C}" destId="{B21B34FE-3674-F34C-8EB8-5A34EDCF3667}" srcOrd="0" destOrd="0" presId="urn:microsoft.com/office/officeart/2005/8/layout/cycle4"/>
    <dgm:cxn modelId="{7737912C-61D6-9A43-8BF6-2916DDBDE99E}" type="presParOf" srcId="{F7D54324-E1D3-6E42-BBD7-1529B387432C}" destId="{A657DB08-0497-304C-84D9-BFBB41B78959}" srcOrd="1" destOrd="0" presId="urn:microsoft.com/office/officeart/2005/8/layout/cycle4"/>
    <dgm:cxn modelId="{5C8D894E-9D08-754F-A716-9B20FDB9BD35}" type="presParOf" srcId="{AE28FEEB-451C-AA44-AE9B-61F65166CE92}" destId="{7469C4BB-874F-A64D-827A-6756DC31BADC}" srcOrd="4" destOrd="0" presId="urn:microsoft.com/office/officeart/2005/8/layout/cycle4"/>
    <dgm:cxn modelId="{594F967B-6BBB-9248-AAB2-2B3D90AD394D}" type="presParOf" srcId="{A1C8AEF3-9122-8242-A0D1-4F04E5A76A48}" destId="{8022D4FE-A4CB-F84A-A733-C2B0782013AA}" srcOrd="1" destOrd="0" presId="urn:microsoft.com/office/officeart/2005/8/layout/cycle4"/>
    <dgm:cxn modelId="{0276EFC5-DCEF-404C-8E16-A6669DEF1719}" type="presParOf" srcId="{8022D4FE-A4CB-F84A-A733-C2B0782013AA}" destId="{C2B5E9F6-81AE-1D40-85B9-57068C155728}" srcOrd="0" destOrd="0" presId="urn:microsoft.com/office/officeart/2005/8/layout/cycle4"/>
    <dgm:cxn modelId="{6E9169DD-7978-0B46-8A67-B3E2DFD2DAB9}" type="presParOf" srcId="{8022D4FE-A4CB-F84A-A733-C2B0782013AA}" destId="{8CBB04B9-9873-8F4A-A587-BF179C02E71C}" srcOrd="1" destOrd="0" presId="urn:microsoft.com/office/officeart/2005/8/layout/cycle4"/>
    <dgm:cxn modelId="{646AFC4A-9106-524F-B9B2-580F5EB10526}" type="presParOf" srcId="{8022D4FE-A4CB-F84A-A733-C2B0782013AA}" destId="{98F3B962-7C5F-E24F-A207-4C205C7A9EBB}" srcOrd="2" destOrd="0" presId="urn:microsoft.com/office/officeart/2005/8/layout/cycle4"/>
    <dgm:cxn modelId="{91C8417C-41BD-C342-BFAB-6ED71E9D78EC}" type="presParOf" srcId="{8022D4FE-A4CB-F84A-A733-C2B0782013AA}" destId="{8724B2D4-A49A-B24F-AEB7-E0674237BEDC}" srcOrd="3" destOrd="0" presId="urn:microsoft.com/office/officeart/2005/8/layout/cycle4"/>
    <dgm:cxn modelId="{900173BF-963B-A743-B4B2-F4DBC1DB01BD}" type="presParOf" srcId="{8022D4FE-A4CB-F84A-A733-C2B0782013AA}" destId="{1B83035E-2918-5147-BC1A-08CA469599EB}" srcOrd="4" destOrd="0" presId="urn:microsoft.com/office/officeart/2005/8/layout/cycle4"/>
    <dgm:cxn modelId="{7CE7A59F-F63F-D54D-A736-CD61DDC8259A}" type="presParOf" srcId="{A1C8AEF3-9122-8242-A0D1-4F04E5A76A48}" destId="{CD6C6BF3-525E-9542-BA29-3F3BDABE27E3}" srcOrd="2" destOrd="0" presId="urn:microsoft.com/office/officeart/2005/8/layout/cycle4"/>
    <dgm:cxn modelId="{96CFABE6-A8E5-114C-B1CC-24FD2E8741CB}" type="presParOf" srcId="{A1C8AEF3-9122-8242-A0D1-4F04E5A76A48}" destId="{2DD1DDA0-D78F-0749-A6E5-2820FAA3A52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B06A3-2867-CD4B-BF94-3809D6673F2E}">
      <dsp:nvSpPr>
        <dsp:cNvPr id="0" name=""/>
        <dsp:cNvSpPr/>
      </dsp:nvSpPr>
      <dsp:spPr>
        <a:xfrm>
          <a:off x="1150058" y="315576"/>
          <a:ext cx="2190699" cy="1825581"/>
        </a:xfrm>
        <a:prstGeom prst="hexagon">
          <a:avLst>
            <a:gd name="adj" fmla="val 25000"/>
            <a:gd name="vf" fmla="val 115470"/>
          </a:avLst>
        </a:prstGeom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Современ</a:t>
          </a:r>
          <a:r>
            <a:rPr lang="en-US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-</a:t>
          </a: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ная школа</a:t>
          </a:r>
        </a:p>
      </dsp:txBody>
      <dsp:txXfrm>
        <a:off x="1484748" y="594484"/>
        <a:ext cx="1521319" cy="1267765"/>
      </dsp:txXfrm>
    </dsp:sp>
    <dsp:sp modelId="{A87DD96F-1022-C742-87C8-B006A4736798}">
      <dsp:nvSpPr>
        <dsp:cNvPr id="0" name=""/>
        <dsp:cNvSpPr/>
      </dsp:nvSpPr>
      <dsp:spPr>
        <a:xfrm>
          <a:off x="1049896" y="3946826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3DF75-63A5-6345-B06A-BC5F79B8A445}">
      <dsp:nvSpPr>
        <dsp:cNvPr id="0" name=""/>
        <dsp:cNvSpPr/>
      </dsp:nvSpPr>
      <dsp:spPr>
        <a:xfrm>
          <a:off x="-195483" y="2737632"/>
          <a:ext cx="1408538" cy="1209194"/>
        </a:xfrm>
        <a:prstGeom prst="hexagon">
          <a:avLst>
            <a:gd name="adj" fmla="val 25000"/>
            <a:gd name="vf" fmla="val 115470"/>
          </a:avLst>
        </a:prstGeom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8DA56-24A4-5C45-9811-35E1FA968ACD}">
      <dsp:nvSpPr>
        <dsp:cNvPr id="0" name=""/>
        <dsp:cNvSpPr/>
      </dsp:nvSpPr>
      <dsp:spPr>
        <a:xfrm>
          <a:off x="768709" y="3785879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2ADC2-4D26-1A4B-9D33-C40CBADF1310}">
      <dsp:nvSpPr>
        <dsp:cNvPr id="0" name=""/>
        <dsp:cNvSpPr/>
      </dsp:nvSpPr>
      <dsp:spPr>
        <a:xfrm>
          <a:off x="3425652" y="315576"/>
          <a:ext cx="2190699" cy="1825581"/>
        </a:xfrm>
        <a:prstGeom prst="hexagon">
          <a:avLst>
            <a:gd name="adj" fmla="val 25000"/>
            <a:gd name="vf" fmla="val 115470"/>
          </a:avLst>
        </a:prstGeom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Успех каждого ребенка </a:t>
          </a:r>
        </a:p>
      </dsp:txBody>
      <dsp:txXfrm>
        <a:off x="3760342" y="594484"/>
        <a:ext cx="1521319" cy="1267765"/>
      </dsp:txXfrm>
    </dsp:sp>
    <dsp:sp modelId="{612CB17E-98B2-4C45-A9CA-60D23ABADC90}">
      <dsp:nvSpPr>
        <dsp:cNvPr id="0" name=""/>
        <dsp:cNvSpPr/>
      </dsp:nvSpPr>
      <dsp:spPr>
        <a:xfrm>
          <a:off x="3197852" y="4243313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C70FF1-93CF-2745-AACD-D6A0DCF89BF5}">
      <dsp:nvSpPr>
        <dsp:cNvPr id="0" name=""/>
        <dsp:cNvSpPr/>
      </dsp:nvSpPr>
      <dsp:spPr>
        <a:xfrm>
          <a:off x="3439985" y="3403368"/>
          <a:ext cx="1408538" cy="1209194"/>
        </a:xfrm>
        <a:prstGeom prst="hexagon">
          <a:avLst>
            <a:gd name="adj" fmla="val 25000"/>
            <a:gd name="vf" fmla="val 115470"/>
          </a:avLst>
        </a:prstGeom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43DB2-25DB-B94F-9E9E-61B6173B0048}">
      <dsp:nvSpPr>
        <dsp:cNvPr id="0" name=""/>
        <dsp:cNvSpPr/>
      </dsp:nvSpPr>
      <dsp:spPr>
        <a:xfrm>
          <a:off x="3473831" y="3941601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6BC0C4-D4B1-D247-B793-58B43D0AC1DD}">
      <dsp:nvSpPr>
        <dsp:cNvPr id="0" name=""/>
        <dsp:cNvSpPr/>
      </dsp:nvSpPr>
      <dsp:spPr>
        <a:xfrm>
          <a:off x="2174741" y="2297957"/>
          <a:ext cx="2190699" cy="1825581"/>
        </a:xfrm>
        <a:prstGeom prst="hexagon">
          <a:avLst>
            <a:gd name="adj" fmla="val 25000"/>
            <a:gd name="vf" fmla="val 115470"/>
          </a:avLst>
        </a:prstGeom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Поддерж</a:t>
          </a:r>
          <a:r>
            <a:rPr lang="en-US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-</a:t>
          </a: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ка семей, имеющих детей</a:t>
          </a:r>
        </a:p>
      </dsp:txBody>
      <dsp:txXfrm>
        <a:off x="2509431" y="2576865"/>
        <a:ext cx="1521319" cy="1267765"/>
      </dsp:txXfrm>
    </dsp:sp>
    <dsp:sp modelId="{631D0CDC-E115-F248-A82A-FB18EE8C3FD9}">
      <dsp:nvSpPr>
        <dsp:cNvPr id="0" name=""/>
        <dsp:cNvSpPr/>
      </dsp:nvSpPr>
      <dsp:spPr>
        <a:xfrm>
          <a:off x="1975036" y="2267660"/>
          <a:ext cx="164025" cy="141612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984A5-68F3-0947-8AAD-B212B9048F80}">
      <dsp:nvSpPr>
        <dsp:cNvPr id="0" name=""/>
        <dsp:cNvSpPr/>
      </dsp:nvSpPr>
      <dsp:spPr>
        <a:xfrm>
          <a:off x="2228451" y="1396753"/>
          <a:ext cx="1408538" cy="1209194"/>
        </a:xfrm>
        <a:prstGeom prst="hexagon">
          <a:avLst>
            <a:gd name="adj" fmla="val 25000"/>
            <a:gd name="vf" fmla="val 115470"/>
          </a:avLst>
        </a:prstGeom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ABDD8-A93A-1C4B-AFDD-AB162043980E}">
      <dsp:nvSpPr>
        <dsp:cNvPr id="0" name=""/>
        <dsp:cNvSpPr/>
      </dsp:nvSpPr>
      <dsp:spPr>
        <a:xfrm>
          <a:off x="2268373" y="1932373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BA231-4576-614A-9157-464C31BAFEB6}">
      <dsp:nvSpPr>
        <dsp:cNvPr id="0" name=""/>
        <dsp:cNvSpPr/>
      </dsp:nvSpPr>
      <dsp:spPr>
        <a:xfrm>
          <a:off x="5704745" y="315581"/>
          <a:ext cx="2190699" cy="1825581"/>
        </a:xfrm>
        <a:prstGeom prst="hexagon">
          <a:avLst>
            <a:gd name="adj" fmla="val 25000"/>
            <a:gd name="vf" fmla="val 115470"/>
          </a:avLst>
        </a:prstGeom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6D266B"/>
              </a:solidFill>
            </a:rPr>
            <a:t>Цифровая </a:t>
          </a: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образова-тельная</a:t>
          </a:r>
          <a:r>
            <a:rPr lang="ru-RU" sz="2400" b="1" kern="1200" dirty="0">
              <a:solidFill>
                <a:srgbClr val="6D266B"/>
              </a:solidFill>
            </a:rPr>
            <a:t> среда</a:t>
          </a:r>
        </a:p>
      </dsp:txBody>
      <dsp:txXfrm>
        <a:off x="6039435" y="594489"/>
        <a:ext cx="1521319" cy="1267765"/>
      </dsp:txXfrm>
    </dsp:sp>
    <dsp:sp modelId="{FE07D32B-441C-8B43-A485-A0617ED33633}">
      <dsp:nvSpPr>
        <dsp:cNvPr id="0" name=""/>
        <dsp:cNvSpPr/>
      </dsp:nvSpPr>
      <dsp:spPr>
        <a:xfrm>
          <a:off x="4658462" y="2602290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1474C-05A1-DE49-AC50-0D52EE6AA5A8}">
      <dsp:nvSpPr>
        <dsp:cNvPr id="0" name=""/>
        <dsp:cNvSpPr/>
      </dsp:nvSpPr>
      <dsp:spPr>
        <a:xfrm flipH="1" flipV="1">
          <a:off x="5211075" y="3127998"/>
          <a:ext cx="289426" cy="446229"/>
        </a:xfrm>
        <a:prstGeom prst="hexagon">
          <a:avLst>
            <a:gd name="adj" fmla="val 25000"/>
            <a:gd name="vf" fmla="val 115470"/>
          </a:avLst>
        </a:prstGeom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2A0F2-B799-DC4C-B3B9-496E53C01B77}">
      <dsp:nvSpPr>
        <dsp:cNvPr id="0" name=""/>
        <dsp:cNvSpPr/>
      </dsp:nvSpPr>
      <dsp:spPr>
        <a:xfrm>
          <a:off x="4925763" y="2767940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AFC68-50FC-9240-8392-B4571D7771C4}">
      <dsp:nvSpPr>
        <dsp:cNvPr id="0" name=""/>
        <dsp:cNvSpPr/>
      </dsp:nvSpPr>
      <dsp:spPr>
        <a:xfrm>
          <a:off x="4332161" y="2309014"/>
          <a:ext cx="2190699" cy="1825581"/>
        </a:xfrm>
        <a:prstGeom prst="hexagon">
          <a:avLst>
            <a:gd name="adj" fmla="val 25000"/>
            <a:gd name="vf" fmla="val 115470"/>
          </a:avLst>
        </a:prstGeom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Учитель будущего</a:t>
          </a:r>
        </a:p>
      </dsp:txBody>
      <dsp:txXfrm>
        <a:off x="4666851" y="2587922"/>
        <a:ext cx="1521319" cy="1267765"/>
      </dsp:txXfrm>
    </dsp:sp>
    <dsp:sp modelId="{9EBEA513-954A-2E41-84B7-5A38AE523680}">
      <dsp:nvSpPr>
        <dsp:cNvPr id="0" name=""/>
        <dsp:cNvSpPr/>
      </dsp:nvSpPr>
      <dsp:spPr>
        <a:xfrm>
          <a:off x="5869995" y="1951708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DC8DC-330C-4145-83A8-C91CEC29B27C}">
      <dsp:nvSpPr>
        <dsp:cNvPr id="0" name=""/>
        <dsp:cNvSpPr/>
      </dsp:nvSpPr>
      <dsp:spPr>
        <a:xfrm>
          <a:off x="5863920" y="2084437"/>
          <a:ext cx="1408538" cy="1209194"/>
        </a:xfrm>
        <a:prstGeom prst="hexagon">
          <a:avLst>
            <a:gd name="adj" fmla="val 25000"/>
            <a:gd name="vf" fmla="val 115470"/>
          </a:avLst>
        </a:prstGeom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665D7-E330-E444-9E2B-8ADB29968D1D}">
      <dsp:nvSpPr>
        <dsp:cNvPr id="0" name=""/>
        <dsp:cNvSpPr/>
      </dsp:nvSpPr>
      <dsp:spPr>
        <a:xfrm>
          <a:off x="6243609" y="2293264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64E86-D228-B14C-B070-29334F4DC704}">
      <dsp:nvSpPr>
        <dsp:cNvPr id="0" name=""/>
        <dsp:cNvSpPr/>
      </dsp:nvSpPr>
      <dsp:spPr>
        <a:xfrm>
          <a:off x="1056748" y="4357023"/>
          <a:ext cx="2190699" cy="1825581"/>
        </a:xfrm>
        <a:prstGeom prst="hexagon">
          <a:avLst>
            <a:gd name="adj" fmla="val 25000"/>
            <a:gd name="vf" fmla="val 115470"/>
          </a:avLst>
        </a:prstGeom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6D266B"/>
              </a:solidFill>
              <a:latin typeface="+mn-lt"/>
              <a:cs typeface="Times New Roman" panose="02020603050405020304" pitchFamily="18" charset="0"/>
            </a:rPr>
            <a:t>Молодые </a:t>
          </a:r>
          <a:r>
            <a:rPr lang="ru-RU" sz="2400" b="1" kern="1200" dirty="0">
              <a:solidFill>
                <a:srgbClr val="6D266B"/>
              </a:solidFill>
              <a:latin typeface="+mn-lt"/>
              <a:ea typeface="+mn-ea"/>
              <a:cs typeface="Times New Roman" panose="02020603050405020304" pitchFamily="18" charset="0"/>
            </a:rPr>
            <a:t>профессионалы</a:t>
          </a:r>
          <a:endParaRPr lang="ru-RU" sz="2400" b="1" kern="1200" dirty="0">
            <a:solidFill>
              <a:srgbClr val="6D266B"/>
            </a:solidFill>
            <a:latin typeface="+mn-lt"/>
            <a:cs typeface="Times New Roman" panose="02020603050405020304" pitchFamily="18" charset="0"/>
          </a:endParaRPr>
        </a:p>
      </dsp:txBody>
      <dsp:txXfrm>
        <a:off x="1391438" y="4635931"/>
        <a:ext cx="1521319" cy="1267765"/>
      </dsp:txXfrm>
    </dsp:sp>
    <dsp:sp modelId="{3F412E7B-B390-2A48-8EBE-6070BA38693E}">
      <dsp:nvSpPr>
        <dsp:cNvPr id="0" name=""/>
        <dsp:cNvSpPr/>
      </dsp:nvSpPr>
      <dsp:spPr>
        <a:xfrm>
          <a:off x="6142504" y="4478266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96697-A30D-4442-B930-0C02EF8963ED}">
      <dsp:nvSpPr>
        <dsp:cNvPr id="0" name=""/>
        <dsp:cNvSpPr/>
      </dsp:nvSpPr>
      <dsp:spPr>
        <a:xfrm>
          <a:off x="4651519" y="4081123"/>
          <a:ext cx="1408538" cy="1209194"/>
        </a:xfrm>
        <a:prstGeom prst="hexagon">
          <a:avLst>
            <a:gd name="adj" fmla="val 25000"/>
            <a:gd name="vf" fmla="val 115470"/>
          </a:avLst>
        </a:prstGeom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0CB3C-2CF0-3D47-A2A2-58A91C66EF4A}">
      <dsp:nvSpPr>
        <dsp:cNvPr id="0" name=""/>
        <dsp:cNvSpPr/>
      </dsp:nvSpPr>
      <dsp:spPr>
        <a:xfrm>
          <a:off x="5881278" y="4611517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9605D-E4A4-DD42-9CA2-5FCEE358B739}">
      <dsp:nvSpPr>
        <dsp:cNvPr id="0" name=""/>
        <dsp:cNvSpPr/>
      </dsp:nvSpPr>
      <dsp:spPr>
        <a:xfrm>
          <a:off x="5606202" y="4356992"/>
          <a:ext cx="2190699" cy="1825581"/>
        </a:xfrm>
        <a:prstGeom prst="hexagon">
          <a:avLst>
            <a:gd name="adj" fmla="val 25000"/>
            <a:gd name="vf" fmla="val 115470"/>
          </a:avLst>
        </a:prstGeom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Новые возмож</a:t>
          </a:r>
          <a:r>
            <a:rPr lang="en-US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-</a:t>
          </a: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ности для каждого</a:t>
          </a:r>
        </a:p>
      </dsp:txBody>
      <dsp:txXfrm>
        <a:off x="5940892" y="4635900"/>
        <a:ext cx="1521319" cy="1267765"/>
      </dsp:txXfrm>
    </dsp:sp>
    <dsp:sp modelId="{AFE9D2DC-4EE5-914E-ABD0-2276404C420B}">
      <dsp:nvSpPr>
        <dsp:cNvPr id="0" name=""/>
        <dsp:cNvSpPr/>
      </dsp:nvSpPr>
      <dsp:spPr>
        <a:xfrm>
          <a:off x="2267505" y="4510058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1F0E9-735A-A747-9A63-9ADD05F67EEB}">
      <dsp:nvSpPr>
        <dsp:cNvPr id="0" name=""/>
        <dsp:cNvSpPr/>
      </dsp:nvSpPr>
      <dsp:spPr>
        <a:xfrm flipH="1" flipV="1">
          <a:off x="887828" y="5213682"/>
          <a:ext cx="1663244" cy="273459"/>
        </a:xfrm>
        <a:prstGeom prst="hexagon">
          <a:avLst>
            <a:gd name="adj" fmla="val 25000"/>
            <a:gd name="vf" fmla="val 115470"/>
          </a:avLst>
        </a:prstGeom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ECFF2E-E5F4-AA43-B985-BA3C79FE526C}">
      <dsp:nvSpPr>
        <dsp:cNvPr id="0" name=""/>
        <dsp:cNvSpPr/>
      </dsp:nvSpPr>
      <dsp:spPr>
        <a:xfrm>
          <a:off x="1974168" y="4861906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B98B-8D38-2B41-BE21-8871700701D2}">
      <dsp:nvSpPr>
        <dsp:cNvPr id="0" name=""/>
        <dsp:cNvSpPr/>
      </dsp:nvSpPr>
      <dsp:spPr>
        <a:xfrm>
          <a:off x="6495991" y="2309012"/>
          <a:ext cx="2190699" cy="1825581"/>
        </a:xfrm>
        <a:prstGeom prst="hexagon">
          <a:avLst>
            <a:gd name="adj" fmla="val 25000"/>
            <a:gd name="vf" fmla="val 115470"/>
          </a:avLst>
        </a:prstGeom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Социаль-ная активность</a:t>
          </a:r>
        </a:p>
      </dsp:txBody>
      <dsp:txXfrm>
        <a:off x="6830681" y="2587920"/>
        <a:ext cx="1521319" cy="1267765"/>
      </dsp:txXfrm>
    </dsp:sp>
    <dsp:sp modelId="{170842AD-C597-E845-878A-BBEB56845D3A}">
      <dsp:nvSpPr>
        <dsp:cNvPr id="0" name=""/>
        <dsp:cNvSpPr/>
      </dsp:nvSpPr>
      <dsp:spPr>
        <a:xfrm>
          <a:off x="7348830" y="5156021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3950A1-61BC-F044-A9F4-1A67A59FA1AD}">
      <dsp:nvSpPr>
        <dsp:cNvPr id="0" name=""/>
        <dsp:cNvSpPr/>
      </dsp:nvSpPr>
      <dsp:spPr>
        <a:xfrm flipH="1" flipV="1">
          <a:off x="6215987" y="5223267"/>
          <a:ext cx="692254" cy="279372"/>
        </a:xfrm>
        <a:prstGeom prst="hexagon">
          <a:avLst>
            <a:gd name="adj" fmla="val 25000"/>
            <a:gd name="vf" fmla="val 115470"/>
          </a:avLst>
        </a:prstGeom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5B2EA-D693-3A40-A333-5B9A604EB10A}">
      <dsp:nvSpPr>
        <dsp:cNvPr id="0" name=""/>
        <dsp:cNvSpPr/>
      </dsp:nvSpPr>
      <dsp:spPr>
        <a:xfrm>
          <a:off x="7087604" y="5289273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86E8D-7083-AA4C-8617-DDFF3933B9C7}">
      <dsp:nvSpPr>
        <dsp:cNvPr id="0" name=""/>
        <dsp:cNvSpPr/>
      </dsp:nvSpPr>
      <dsp:spPr>
        <a:xfrm>
          <a:off x="6" y="2303090"/>
          <a:ext cx="2190474" cy="1825399"/>
        </a:xfrm>
        <a:prstGeom prst="hexagon">
          <a:avLst>
            <a:gd name="adj" fmla="val 25000"/>
            <a:gd name="vf" fmla="val 115470"/>
          </a:avLst>
        </a:prstGeom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Экспорт образова</a:t>
          </a:r>
          <a:r>
            <a:rPr lang="en-US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-</a:t>
          </a:r>
          <a:r>
            <a:rPr lang="ru-RU" sz="2400" b="1" kern="1200" dirty="0">
              <a:solidFill>
                <a:srgbClr val="6D266B"/>
              </a:solidFill>
              <a:latin typeface="Calibri" panose="020F0502020204030204"/>
              <a:ea typeface="+mn-ea"/>
              <a:cs typeface="+mn-cs"/>
            </a:rPr>
            <a:t>ния</a:t>
          </a:r>
        </a:p>
      </dsp:txBody>
      <dsp:txXfrm>
        <a:off x="334662" y="2581971"/>
        <a:ext cx="1521162" cy="1267637"/>
      </dsp:txXfrm>
    </dsp:sp>
    <dsp:sp modelId="{39A2214E-BC17-5343-A6E2-B5326245C943}">
      <dsp:nvSpPr>
        <dsp:cNvPr id="0" name=""/>
        <dsp:cNvSpPr/>
      </dsp:nvSpPr>
      <dsp:spPr>
        <a:xfrm>
          <a:off x="8049194" y="2485760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E9CED-A0B6-EC49-93C4-FCBD81C73731}">
      <dsp:nvSpPr>
        <dsp:cNvPr id="0" name=""/>
        <dsp:cNvSpPr/>
      </dsp:nvSpPr>
      <dsp:spPr>
        <a:xfrm flipH="1" flipV="1">
          <a:off x="7718781" y="3338900"/>
          <a:ext cx="120148" cy="46372"/>
        </a:xfrm>
        <a:prstGeom prst="hexagon">
          <a:avLst>
            <a:gd name="adj" fmla="val 25000"/>
            <a:gd name="vf" fmla="val 115470"/>
          </a:avLst>
        </a:prstGeom>
        <a:solidFill>
          <a:prstClr val="white">
            <a:hueOff val="0"/>
            <a:satOff val="0"/>
            <a:lumOff val="0"/>
            <a:alpha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CCDBF-17D2-FD4E-92F4-75F9BA33558F}">
      <dsp:nvSpPr>
        <dsp:cNvPr id="0" name=""/>
        <dsp:cNvSpPr/>
      </dsp:nvSpPr>
      <dsp:spPr>
        <a:xfrm>
          <a:off x="8049194" y="2764805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1132D-ED25-C740-AB81-8A627F31BA2F}">
      <dsp:nvSpPr>
        <dsp:cNvPr id="0" name=""/>
        <dsp:cNvSpPr/>
      </dsp:nvSpPr>
      <dsp:spPr>
        <a:xfrm>
          <a:off x="3320785" y="4357018"/>
          <a:ext cx="2190699" cy="1825581"/>
        </a:xfrm>
        <a:prstGeom prst="hexagon">
          <a:avLst>
            <a:gd name="adj" fmla="val 25000"/>
            <a:gd name="vf" fmla="val 115470"/>
          </a:avLst>
        </a:prstGeom>
        <a:noFill/>
        <a:ln w="3175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6D266B"/>
              </a:solidFill>
              <a:latin typeface="+mn-lt"/>
              <a:cs typeface="Times New Roman" panose="02020603050405020304" pitchFamily="18" charset="0"/>
            </a:rPr>
            <a:t>Социаль-ные лифты для </a:t>
          </a:r>
          <a:r>
            <a:rPr lang="ru-RU" sz="2400" b="1" kern="1200" dirty="0">
              <a:solidFill>
                <a:srgbClr val="6D266B"/>
              </a:solidFill>
              <a:latin typeface="+mn-lt"/>
              <a:ea typeface="+mn-ea"/>
              <a:cs typeface="Times New Roman" panose="02020603050405020304" pitchFamily="18" charset="0"/>
            </a:rPr>
            <a:t>каждого</a:t>
          </a:r>
          <a:endParaRPr lang="ru-RU" sz="2400" b="1" kern="1200" dirty="0">
            <a:solidFill>
              <a:srgbClr val="6D266B"/>
            </a:solidFill>
            <a:latin typeface="+mn-lt"/>
            <a:cs typeface="Times New Roman" panose="02020603050405020304" pitchFamily="18" charset="0"/>
          </a:endParaRPr>
        </a:p>
      </dsp:txBody>
      <dsp:txXfrm>
        <a:off x="3655475" y="4635926"/>
        <a:ext cx="1521319" cy="1267765"/>
      </dsp:txXfrm>
    </dsp:sp>
    <dsp:sp modelId="{FCA7433A-9FC2-0047-ADD3-EC1CE7892BF0}">
      <dsp:nvSpPr>
        <dsp:cNvPr id="0" name=""/>
        <dsp:cNvSpPr/>
      </dsp:nvSpPr>
      <dsp:spPr>
        <a:xfrm>
          <a:off x="3713361" y="5810261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41A0CE-A919-7A4F-AB8C-A0C792AA1A2D}">
      <dsp:nvSpPr>
        <dsp:cNvPr id="0" name=""/>
        <dsp:cNvSpPr/>
      </dsp:nvSpPr>
      <dsp:spPr>
        <a:xfrm>
          <a:off x="2222376" y="5413118"/>
          <a:ext cx="1408538" cy="120919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350BF-C52A-EE49-AA3E-604440366ED5}">
      <dsp:nvSpPr>
        <dsp:cNvPr id="0" name=""/>
        <dsp:cNvSpPr/>
      </dsp:nvSpPr>
      <dsp:spPr>
        <a:xfrm>
          <a:off x="3385890" y="4403363"/>
          <a:ext cx="164025" cy="14161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3C2BD-E735-984B-92E6-C4C6E4D51A4D}">
      <dsp:nvSpPr>
        <dsp:cNvPr id="0" name=""/>
        <dsp:cNvSpPr/>
      </dsp:nvSpPr>
      <dsp:spPr>
        <a:xfrm>
          <a:off x="6209532" y="1850794"/>
          <a:ext cx="5228656" cy="2942162"/>
        </a:xfrm>
        <a:prstGeom prst="roundRect">
          <a:avLst>
            <a:gd name="adj" fmla="val 10000"/>
          </a:avLst>
        </a:prstGeom>
        <a:solidFill>
          <a:srgbClr val="C9FFC9"/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905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ru-RU" sz="1400" b="1" kern="1200" dirty="0">
              <a:solidFill>
                <a:srgbClr val="376E8E"/>
              </a:solidFill>
            </a:rPr>
            <a:t>обновление содержания общего образования и методов обучения в условиях современной информационной среды</a:t>
          </a:r>
        </a:p>
        <a:p>
          <a:pPr marL="1905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ru-RU" sz="1400" b="1" kern="1200" dirty="0">
              <a:solidFill>
                <a:srgbClr val="376E8E"/>
              </a:solidFill>
            </a:rPr>
            <a:t>научно-методическое сопровождение доработки и внедрения ФГОС общего среднего образования</a:t>
          </a:r>
        </a:p>
        <a:p>
          <a:pPr marL="1905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ru-RU" sz="1400" b="1" kern="1200" dirty="0">
              <a:solidFill>
                <a:srgbClr val="376E8E"/>
              </a:solidFill>
            </a:rPr>
            <a:t>дидактическое сопровождение формирования функциональной грамотности школьников</a:t>
          </a:r>
        </a:p>
        <a:p>
          <a:pPr marL="1905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ru-RU" sz="1400" b="1" kern="1200" dirty="0">
              <a:solidFill>
                <a:srgbClr val="376E8E"/>
              </a:solidFill>
            </a:rPr>
            <a:t>концептуальные задачи в области совершенствования отдельных предметов и предметных областей</a:t>
          </a:r>
        </a:p>
      </dsp:txBody>
      <dsp:txXfrm>
        <a:off x="7842758" y="1915424"/>
        <a:ext cx="3530799" cy="2077362"/>
      </dsp:txXfrm>
    </dsp:sp>
    <dsp:sp modelId="{5A4E50CD-5C75-A946-994E-826CEB420FB1}">
      <dsp:nvSpPr>
        <dsp:cNvPr id="0" name=""/>
        <dsp:cNvSpPr/>
      </dsp:nvSpPr>
      <dsp:spPr>
        <a:xfrm>
          <a:off x="0" y="1848493"/>
          <a:ext cx="5020692" cy="2970849"/>
        </a:xfrm>
        <a:prstGeom prst="roundRect">
          <a:avLst>
            <a:gd name="adj" fmla="val 10000"/>
          </a:avLst>
        </a:prstGeom>
        <a:solidFill>
          <a:srgbClr val="C9FFC9"/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>
              <a:solidFill>
                <a:srgbClr val="376E8E"/>
              </a:solidFill>
            </a:rPr>
            <a:t>разработка отраслевой Стратегии развития образования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>
              <a:solidFill>
                <a:srgbClr val="376E8E"/>
              </a:solidFill>
            </a:rPr>
            <a:t>исследование практики стратегического планирования в системе образования на всех уровнях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>
              <a:solidFill>
                <a:srgbClr val="376E8E"/>
              </a:solidFill>
            </a:rPr>
            <a:t>комплексный мониторинг системы образования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>
              <a:solidFill>
                <a:srgbClr val="376E8E"/>
              </a:solidFill>
            </a:rPr>
            <a:t>прогноз социально-экономического развития, оценка уровня технологического развития системы образования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>
        <a:off x="65260" y="1913753"/>
        <a:ext cx="3383964" cy="2097616"/>
      </dsp:txXfrm>
    </dsp:sp>
    <dsp:sp modelId="{4F7DCAC3-0E18-6D4F-880D-F543D3A53C21}">
      <dsp:nvSpPr>
        <dsp:cNvPr id="0" name=""/>
        <dsp:cNvSpPr/>
      </dsp:nvSpPr>
      <dsp:spPr>
        <a:xfrm>
          <a:off x="2612040" y="3706506"/>
          <a:ext cx="3145534" cy="3145534"/>
        </a:xfrm>
        <a:prstGeom prst="pieWedge">
          <a:avLst/>
        </a:prstGeom>
        <a:solidFill>
          <a:srgbClr val="6C8A6E"/>
        </a:solidFill>
        <a:ln>
          <a:solidFill>
            <a:srgbClr val="6D266B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chemeClr val="bg1"/>
              </a:solidFill>
            </a:rPr>
            <a:t>стратегическое планирование</a:t>
          </a:r>
        </a:p>
      </dsp:txBody>
      <dsp:txXfrm>
        <a:off x="3533346" y="4627812"/>
        <a:ext cx="2224228" cy="2224228"/>
      </dsp:txXfrm>
    </dsp:sp>
    <dsp:sp modelId="{D0ABE76D-F5DC-E745-B0DA-3D15D6C97672}">
      <dsp:nvSpPr>
        <dsp:cNvPr id="0" name=""/>
        <dsp:cNvSpPr/>
      </dsp:nvSpPr>
      <dsp:spPr>
        <a:xfrm rot="5400000">
          <a:off x="5771508" y="3693483"/>
          <a:ext cx="3145534" cy="3145534"/>
        </a:xfrm>
        <a:prstGeom prst="pieWedge">
          <a:avLst/>
        </a:prstGeom>
        <a:solidFill>
          <a:srgbClr val="6C8A6E"/>
        </a:solidFill>
        <a:ln>
          <a:solidFill>
            <a:srgbClr val="6D266B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1"/>
              </a:solidFill>
            </a:rPr>
            <a:t>решение дидактических, содержательных проблем </a:t>
          </a:r>
        </a:p>
      </dsp:txBody>
      <dsp:txXfrm rot="-5400000">
        <a:off x="5771508" y="4614789"/>
        <a:ext cx="2224228" cy="2224228"/>
      </dsp:txXfrm>
    </dsp:sp>
    <dsp:sp modelId="{A29F9221-42D4-9B40-96C2-0D909E153F21}">
      <dsp:nvSpPr>
        <dsp:cNvPr id="0" name=""/>
        <dsp:cNvSpPr/>
      </dsp:nvSpPr>
      <dsp:spPr>
        <a:xfrm rot="10800000">
          <a:off x="5902865" y="4778140"/>
          <a:ext cx="3145534" cy="1160607"/>
        </a:xfrm>
        <a:prstGeom prst="pieWedge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932B75-0999-AD4C-A13F-407B33774562}">
      <dsp:nvSpPr>
        <dsp:cNvPr id="0" name=""/>
        <dsp:cNvSpPr/>
      </dsp:nvSpPr>
      <dsp:spPr>
        <a:xfrm rot="16200000">
          <a:off x="3615041" y="3785677"/>
          <a:ext cx="1139532" cy="3145534"/>
        </a:xfrm>
        <a:prstGeom prst="pieWedge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3D24F43-5D71-4F4F-BE2F-B52295E97437}">
      <dsp:nvSpPr>
        <dsp:cNvPr id="0" name=""/>
        <dsp:cNvSpPr/>
      </dsp:nvSpPr>
      <dsp:spPr>
        <a:xfrm>
          <a:off x="5287198" y="3059226"/>
          <a:ext cx="1086044" cy="944386"/>
        </a:xfrm>
        <a:prstGeom prst="circularArrow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F9D673A5-B372-AD4E-845F-1DCFB269D9B9}">
      <dsp:nvSpPr>
        <dsp:cNvPr id="0" name=""/>
        <dsp:cNvSpPr/>
      </dsp:nvSpPr>
      <dsp:spPr>
        <a:xfrm rot="10800000">
          <a:off x="5287198" y="3422451"/>
          <a:ext cx="1086044" cy="944386"/>
        </a:xfrm>
        <a:prstGeom prst="circularArrow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F776C-5FEE-2543-A612-432C6076949F}">
      <dsp:nvSpPr>
        <dsp:cNvPr id="0" name=""/>
        <dsp:cNvSpPr/>
      </dsp:nvSpPr>
      <dsp:spPr>
        <a:xfrm>
          <a:off x="7024438" y="3303832"/>
          <a:ext cx="4326781" cy="2475569"/>
        </a:xfrm>
        <a:prstGeom prst="roundRect">
          <a:avLst>
            <a:gd name="adj" fmla="val 10000"/>
          </a:avLst>
        </a:prstGeom>
        <a:solidFill>
          <a:srgbClr val="C9FFC9">
            <a:alpha val="62745"/>
          </a:srgb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2700" lvl="1" indent="14288" algn="l" defTabSz="711200" fontAlgn="ctr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2921000" algn="l"/>
            </a:tabLst>
          </a:pPr>
          <a:r>
            <a:rPr lang="ru-RU" sz="1600" b="1" kern="1200" dirty="0">
              <a:solidFill>
                <a:srgbClr val="376E8E"/>
              </a:solidFill>
            </a:rPr>
            <a:t>методология исследования, анализа и прогноза результатов международных и национальных исследований качества образования</a:t>
          </a:r>
        </a:p>
        <a:p>
          <a:pPr marL="12700" lvl="1" indent="142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2921000" algn="l"/>
            </a:tabLst>
          </a:pPr>
          <a:r>
            <a:rPr lang="ru-RU" sz="1600" b="1" kern="1200" dirty="0">
              <a:solidFill>
                <a:srgbClr val="376E8E"/>
              </a:solidFill>
            </a:rPr>
            <a:t>сопровождение международных исследований, в том числе PISA, TIMSS, PIRLS</a:t>
          </a:r>
        </a:p>
      </dsp:txBody>
      <dsp:txXfrm>
        <a:off x="8376853" y="3977104"/>
        <a:ext cx="2919987" cy="1747917"/>
      </dsp:txXfrm>
    </dsp:sp>
    <dsp:sp modelId="{B21B34FE-3674-F34C-8EB8-5A34EDCF3667}">
      <dsp:nvSpPr>
        <dsp:cNvPr id="0" name=""/>
        <dsp:cNvSpPr/>
      </dsp:nvSpPr>
      <dsp:spPr>
        <a:xfrm>
          <a:off x="212655" y="3589185"/>
          <a:ext cx="4326781" cy="2046354"/>
        </a:xfrm>
        <a:prstGeom prst="roundRect">
          <a:avLst>
            <a:gd name="adj" fmla="val 10000"/>
          </a:avLst>
        </a:prstGeom>
        <a:solidFill>
          <a:srgbClr val="C9FFC9">
            <a:alpha val="64706"/>
          </a:srgb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2886075" algn="l"/>
            </a:tabLst>
          </a:pPr>
          <a:r>
            <a:rPr lang="ru-RU" sz="1800" b="1" kern="1200" dirty="0">
              <a:solidFill>
                <a:srgbClr val="376E8E"/>
              </a:solidFill>
            </a:rPr>
            <a:t>методология использования рейтингов университетов</a:t>
          </a:r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2886075" algn="l"/>
            </a:tabLst>
          </a:pPr>
          <a:r>
            <a:rPr lang="ru-RU" sz="1800" b="1" kern="1200" dirty="0">
              <a:solidFill>
                <a:srgbClr val="376E8E"/>
              </a:solidFill>
            </a:rPr>
            <a:t>создание  учебных пособий</a:t>
          </a:r>
        </a:p>
      </dsp:txBody>
      <dsp:txXfrm>
        <a:off x="257607" y="4145726"/>
        <a:ext cx="2938843" cy="1444861"/>
      </dsp:txXfrm>
    </dsp:sp>
    <dsp:sp modelId="{A90922D1-9ADC-424E-A8CB-E9ADC7D668D9}">
      <dsp:nvSpPr>
        <dsp:cNvPr id="0" name=""/>
        <dsp:cNvSpPr/>
      </dsp:nvSpPr>
      <dsp:spPr>
        <a:xfrm>
          <a:off x="7031676" y="-91961"/>
          <a:ext cx="4326781" cy="2070255"/>
        </a:xfrm>
        <a:prstGeom prst="roundRect">
          <a:avLst>
            <a:gd name="adj" fmla="val 10000"/>
          </a:avLst>
        </a:prstGeom>
        <a:solidFill>
          <a:srgbClr val="C9FFC9">
            <a:alpha val="65490"/>
          </a:srgb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>
              <a:ln>
                <a:noFill/>
              </a:ln>
              <a:solidFill>
                <a:srgbClr val="376E8E"/>
              </a:solidFill>
            </a:rPr>
            <a:t>создание интеллектуальной собственности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>
              <a:ln>
                <a:noFill/>
              </a:ln>
              <a:solidFill>
                <a:srgbClr val="376E8E"/>
              </a:solidFill>
            </a:rPr>
            <a:t>внедрение инноваций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>
              <a:ln>
                <a:noFill/>
              </a:ln>
              <a:solidFill>
                <a:srgbClr val="376E8E"/>
              </a:solidFill>
            </a:rPr>
            <a:t>охрана авторских прав </a:t>
          </a:r>
        </a:p>
      </dsp:txBody>
      <dsp:txXfrm>
        <a:off x="8375187" y="-46484"/>
        <a:ext cx="2937793" cy="1461737"/>
      </dsp:txXfrm>
    </dsp:sp>
    <dsp:sp modelId="{A0E35FB7-BF9B-B349-B62D-1AE7033F58D5}">
      <dsp:nvSpPr>
        <dsp:cNvPr id="0" name=""/>
        <dsp:cNvSpPr/>
      </dsp:nvSpPr>
      <dsp:spPr>
        <a:xfrm>
          <a:off x="222998" y="-97876"/>
          <a:ext cx="4569370" cy="2069499"/>
        </a:xfrm>
        <a:prstGeom prst="roundRect">
          <a:avLst>
            <a:gd name="adj" fmla="val 10000"/>
          </a:avLst>
        </a:prstGeom>
        <a:solidFill>
          <a:srgbClr val="C9FFC9">
            <a:alpha val="65098"/>
          </a:srgb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>
              <a:ln>
                <a:noFill/>
              </a:ln>
              <a:solidFill>
                <a:srgbClr val="005493"/>
              </a:solidFill>
            </a:rPr>
            <a:t>воспитательный компонент  ФГОС общего образования и механизмы его реализации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>
              <a:ln>
                <a:noFill/>
              </a:ln>
              <a:solidFill>
                <a:srgbClr val="005493"/>
              </a:solidFill>
            </a:rPr>
            <a:t>теоретические и методические основы подготовки будущих педагогов к </a:t>
          </a:r>
          <a:r>
            <a:rPr lang="ru-RU" sz="1600" b="1" kern="1200" dirty="0">
              <a:ln>
                <a:noFill/>
              </a:ln>
              <a:solidFill>
                <a:srgbClr val="376E8E"/>
              </a:solidFill>
            </a:rPr>
            <a:t>воспитательной</a:t>
          </a:r>
          <a:r>
            <a:rPr lang="ru-RU" sz="1600" b="1" kern="1200" dirty="0">
              <a:ln>
                <a:noFill/>
              </a:ln>
              <a:solidFill>
                <a:srgbClr val="005493"/>
              </a:solidFill>
            </a:rPr>
            <a:t> и профориентационной деятельности</a:t>
          </a:r>
        </a:p>
      </dsp:txBody>
      <dsp:txXfrm>
        <a:off x="268458" y="-52416"/>
        <a:ext cx="3107639" cy="1461204"/>
      </dsp:txXfrm>
    </dsp:sp>
    <dsp:sp modelId="{C2B5E9F6-81AE-1D40-85B9-57068C155728}">
      <dsp:nvSpPr>
        <dsp:cNvPr id="0" name=""/>
        <dsp:cNvSpPr/>
      </dsp:nvSpPr>
      <dsp:spPr>
        <a:xfrm>
          <a:off x="3147110" y="228619"/>
          <a:ext cx="2641128" cy="2513359"/>
        </a:xfrm>
        <a:prstGeom prst="pieWedge">
          <a:avLst/>
        </a:prstGeom>
        <a:solidFill>
          <a:srgbClr val="6C8A6E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1270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2000" b="1" kern="1200" dirty="0">
              <a:solidFill>
                <a:schemeClr val="bg1"/>
              </a:solidFill>
            </a:rPr>
            <a:t>Современные научные основы в сфере воспитания</a:t>
          </a:r>
        </a:p>
      </dsp:txBody>
      <dsp:txXfrm>
        <a:off x="3920678" y="964765"/>
        <a:ext cx="1867560" cy="1777213"/>
      </dsp:txXfrm>
    </dsp:sp>
    <dsp:sp modelId="{8CBB04B9-9873-8F4A-A587-BF179C02E71C}">
      <dsp:nvSpPr>
        <dsp:cNvPr id="0" name=""/>
        <dsp:cNvSpPr/>
      </dsp:nvSpPr>
      <dsp:spPr>
        <a:xfrm rot="5400000">
          <a:off x="5822577" y="175161"/>
          <a:ext cx="2544377" cy="2648845"/>
        </a:xfrm>
        <a:prstGeom prst="pieWedge">
          <a:avLst/>
        </a:prstGeom>
        <a:solidFill>
          <a:srgbClr val="6C8A6E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1"/>
              </a:solidFill>
            </a:rPr>
            <a:t>Система поддержки  учительства </a:t>
          </a:r>
        </a:p>
      </dsp:txBody>
      <dsp:txXfrm rot="-5400000">
        <a:off x="5770343" y="972626"/>
        <a:ext cx="1873016" cy="1799146"/>
      </dsp:txXfrm>
    </dsp:sp>
    <dsp:sp modelId="{98F3B962-7C5F-E24F-A207-4C205C7A9EBB}">
      <dsp:nvSpPr>
        <dsp:cNvPr id="0" name=""/>
        <dsp:cNvSpPr/>
      </dsp:nvSpPr>
      <dsp:spPr>
        <a:xfrm rot="10800000">
          <a:off x="5756058" y="2652668"/>
          <a:ext cx="2677416" cy="2748019"/>
        </a:xfrm>
        <a:prstGeom prst="pieWedge">
          <a:avLst/>
        </a:prstGeom>
        <a:solidFill>
          <a:srgbClr val="6C8A6E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1"/>
              </a:solidFill>
            </a:rPr>
            <a:t>Оценка качества общего образования</a:t>
          </a:r>
        </a:p>
      </dsp:txBody>
      <dsp:txXfrm rot="10800000">
        <a:off x="5756058" y="2652668"/>
        <a:ext cx="1893219" cy="1943143"/>
      </dsp:txXfrm>
    </dsp:sp>
    <dsp:sp modelId="{8724B2D4-A49A-B24F-AEB7-E0674237BEDC}">
      <dsp:nvSpPr>
        <dsp:cNvPr id="0" name=""/>
        <dsp:cNvSpPr/>
      </dsp:nvSpPr>
      <dsp:spPr>
        <a:xfrm rot="16200000">
          <a:off x="3141341" y="2734671"/>
          <a:ext cx="2652666" cy="2669724"/>
        </a:xfrm>
        <a:prstGeom prst="pieWedge">
          <a:avLst/>
        </a:prstGeom>
        <a:solidFill>
          <a:srgbClr val="6C8A6E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11113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2000" b="1" kern="1200" dirty="0">
              <a:solidFill>
                <a:schemeClr val="bg1"/>
              </a:solidFill>
            </a:rPr>
            <a:t>Подготовка</a:t>
          </a:r>
          <a:r>
            <a:rPr lang="ru-RU" sz="2000" b="1" kern="1200" dirty="0">
              <a:solidFill>
                <a:srgbClr val="6D266B"/>
              </a:solidFill>
            </a:rPr>
            <a:t> </a:t>
          </a:r>
          <a:r>
            <a:rPr lang="ru-RU" sz="2000" b="1" kern="1200" dirty="0">
              <a:solidFill>
                <a:schemeClr val="bg1"/>
              </a:solidFill>
            </a:rPr>
            <a:t>педагогов</a:t>
          </a:r>
        </a:p>
      </dsp:txBody>
      <dsp:txXfrm rot="5400000">
        <a:off x="3914756" y="2743200"/>
        <a:ext cx="1887780" cy="1875718"/>
      </dsp:txXfrm>
    </dsp:sp>
    <dsp:sp modelId="{CD6C6BF3-525E-9542-BA29-3F3BDABE27E3}">
      <dsp:nvSpPr>
        <dsp:cNvPr id="0" name=""/>
        <dsp:cNvSpPr/>
      </dsp:nvSpPr>
      <dsp:spPr>
        <a:xfrm>
          <a:off x="5357221" y="2415455"/>
          <a:ext cx="862283" cy="749811"/>
        </a:xfrm>
        <a:prstGeom prst="circularArrow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DD1DDA0-D78F-0749-A6E5-2820FAA3A529}">
      <dsp:nvSpPr>
        <dsp:cNvPr id="0" name=""/>
        <dsp:cNvSpPr/>
      </dsp:nvSpPr>
      <dsp:spPr>
        <a:xfrm rot="10800000">
          <a:off x="5357221" y="2703844"/>
          <a:ext cx="862283" cy="749811"/>
        </a:xfrm>
        <a:prstGeom prst="circularArrow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2A098-6E5C-F247-A407-C879E4072076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EC0C4-2F72-7C43-8DB2-9B19B71F5C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41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EC0C4-2F72-7C43-8DB2-9B19B71F5C3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85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EC0C4-2F72-7C43-8DB2-9B19B71F5C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15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EC0C4-2F72-7C43-8DB2-9B19B71F5C3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68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EC0C4-2F72-7C43-8DB2-9B19B71F5C3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522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EC0C4-2F72-7C43-8DB2-9B19B71F5C3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22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EC0C4-2F72-7C43-8DB2-9B19B71F5C3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345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EC0C4-2F72-7C43-8DB2-9B19B71F5C3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01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EC0C4-2F72-7C43-8DB2-9B19B71F5C3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64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EC0C4-2F72-7C43-8DB2-9B19B71F5C3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89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3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57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4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62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91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78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90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5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1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6156-F5FC-7D45-9E63-888D4418E1D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F5E1-E767-4E4A-9B90-A46C9F618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C013DB8D-47C7-544C-BE7D-8F1F0C50C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709" y="1822324"/>
            <a:ext cx="9405726" cy="326443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4400" b="1" dirty="0" smtClean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НАУЧНО-ПЕДАГОГИЧЕСКАЯ </a:t>
            </a:r>
            <a:r>
              <a:rPr lang="ru-RU" sz="44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br>
              <a:rPr lang="ru-RU" sz="44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ПРОЕКТА «ОБРАЗОВАНИЕ»</a:t>
            </a:r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xmlns="" id="{B4FEF2C9-D8DC-2448-8054-960BB5C2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7528" y="5198383"/>
            <a:ext cx="5704113" cy="165576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b="1" dirty="0" smtClean="0">
                <a:ln>
                  <a:solidFill>
                    <a:srgbClr val="376E8E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2019 г.</a:t>
            </a:r>
            <a:endParaRPr lang="ru-RU" b="1" dirty="0">
              <a:ln>
                <a:solidFill>
                  <a:srgbClr val="376E8E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2397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rgbClr val="376E8E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СТРАТЕГИИ РАЗВИТИЯ ОБРАЗОВАНИЯ</a:t>
            </a:r>
          </a:p>
          <a:p>
            <a:pPr algn="ctr"/>
            <a:r>
              <a:rPr lang="ru-RU" sz="2400" b="1" dirty="0" smtClean="0">
                <a:ln>
                  <a:solidFill>
                    <a:srgbClr val="376E8E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АКАДЕМИИ </a:t>
            </a:r>
            <a:r>
              <a:rPr lang="ru-RU" sz="2400" b="1" dirty="0">
                <a:ln>
                  <a:solidFill>
                    <a:srgbClr val="376E8E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400" dirty="0">
              <a:ln>
                <a:solidFill>
                  <a:srgbClr val="376E8E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9">
            <a:extLst>
              <a:ext uri="{FF2B5EF4-FFF2-40B4-BE49-F238E27FC236}">
                <a16:creationId xmlns:a16="http://schemas.microsoft.com/office/drawing/2014/main" xmlns="" id="{3C4E39E5-9F03-3F47-89CD-30082B6ABCB6}"/>
              </a:ext>
            </a:extLst>
          </p:cNvPr>
          <p:cNvGrpSpPr>
            <a:grpSpLocks/>
          </p:cNvGrpSpPr>
          <p:nvPr/>
        </p:nvGrpSpPr>
        <p:grpSpPr bwMode="auto">
          <a:xfrm>
            <a:off x="4288" y="12581"/>
            <a:ext cx="12187712" cy="6870032"/>
            <a:chOff x="-254218" y="-12033"/>
            <a:chExt cx="9398218" cy="6870463"/>
          </a:xfrm>
        </p:grpSpPr>
        <p:pic>
          <p:nvPicPr>
            <p:cNvPr id="9" name="Рисунок 10">
              <a:extLst>
                <a:ext uri="{FF2B5EF4-FFF2-40B4-BE49-F238E27FC236}">
                  <a16:creationId xmlns:a16="http://schemas.microsoft.com/office/drawing/2014/main" xmlns="" id="{8ADBE7EE-11FE-FE4B-8DCC-D9ED452231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-12033"/>
              <a:ext cx="2792210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Рисунок 11">
              <a:extLst>
                <a:ext uri="{FF2B5EF4-FFF2-40B4-BE49-F238E27FC236}">
                  <a16:creationId xmlns:a16="http://schemas.microsoft.com/office/drawing/2014/main" xmlns="" id="{A42C2204-914E-5C4D-9A5F-B1EFA2D845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-12033"/>
              <a:ext cx="5090601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object 24">
              <a:extLst>
                <a:ext uri="{FF2B5EF4-FFF2-40B4-BE49-F238E27FC236}">
                  <a16:creationId xmlns:a16="http://schemas.microsoft.com/office/drawing/2014/main" xmlns="" id="{6486B66D-2765-7A46-9D19-265533430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54218" y="6425996"/>
              <a:ext cx="1261110" cy="432434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0233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lt1">
              <a:hueOff val="0"/>
              <a:satOff val="0"/>
              <a:lumOff val="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F6110A-6E56-CC47-9F16-E7A1C5305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53939"/>
            <a:ext cx="4049487" cy="6719839"/>
          </a:xfrm>
          <a:solidFill>
            <a:prstClr val="white">
              <a:hueOff val="0"/>
              <a:satOff val="0"/>
              <a:lumOff val="0"/>
              <a:alpha val="0"/>
            </a:prstClr>
          </a:solidFill>
          <a:ln w="12700" cap="flat" cmpd="sng" algn="ctr">
            <a:solidFill>
              <a:srgbClr val="4472C4">
                <a:hueOff val="0"/>
                <a:satOff val="0"/>
                <a:lumOff val="0"/>
                <a:alpha val="0"/>
              </a:srgbClr>
            </a:solidFill>
            <a:prstDash val="solid"/>
            <a:miter lim="800000"/>
          </a:ln>
          <a:effectLst/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Нацпроект «</a:t>
            </a:r>
            <a:r>
              <a:rPr lang="ru-RU" sz="32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sz="36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36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en-US" sz="36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36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D26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проектов</a:t>
            </a:r>
            <a:r>
              <a:rPr lang="ru-RU" sz="3600" b="1" dirty="0">
                <a:solidFill>
                  <a:srgbClr val="6D266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rgbClr val="6D26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89A341E-E75C-0449-9774-E75E9AFFD6A3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555796"/>
              </p:ext>
            </p:extLst>
          </p:nvPr>
        </p:nvGraphicFramePr>
        <p:xfrm>
          <a:off x="3670851" y="334615"/>
          <a:ext cx="8678609" cy="772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Группа 9">
            <a:extLst>
              <a:ext uri="{FF2B5EF4-FFF2-40B4-BE49-F238E27FC236}">
                <a16:creationId xmlns:a16="http://schemas.microsoft.com/office/drawing/2014/main" xmlns="" id="{DFED99B5-9625-B14F-8F60-B306A7ABA27D}"/>
              </a:ext>
            </a:extLst>
          </p:cNvPr>
          <p:cNvGrpSpPr>
            <a:grpSpLocks/>
          </p:cNvGrpSpPr>
          <p:nvPr/>
        </p:nvGrpSpPr>
        <p:grpSpPr bwMode="auto">
          <a:xfrm>
            <a:off x="0" y="17845"/>
            <a:ext cx="12496794" cy="6879771"/>
            <a:chOff x="-228592" y="0"/>
            <a:chExt cx="9372592" cy="6880202"/>
          </a:xfrm>
        </p:grpSpPr>
        <p:pic>
          <p:nvPicPr>
            <p:cNvPr id="6" name="Рисунок 10">
              <a:extLst>
                <a:ext uri="{FF2B5EF4-FFF2-40B4-BE49-F238E27FC236}">
                  <a16:creationId xmlns:a16="http://schemas.microsoft.com/office/drawing/2014/main" xmlns="" id="{AB5F881A-DF53-AA48-B435-E6B3122A1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Рисунок 11">
              <a:extLst>
                <a:ext uri="{FF2B5EF4-FFF2-40B4-BE49-F238E27FC236}">
                  <a16:creationId xmlns:a16="http://schemas.microsoft.com/office/drawing/2014/main" xmlns="" id="{D1B1F0F7-9046-A941-9EAC-FCE092668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bject 24">
              <a:extLst>
                <a:ext uri="{FF2B5EF4-FFF2-40B4-BE49-F238E27FC236}">
                  <a16:creationId xmlns:a16="http://schemas.microsoft.com/office/drawing/2014/main" xmlns="" id="{495B701A-6974-B04A-91A8-46E1686B5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8592" y="6447768"/>
              <a:ext cx="1261110" cy="432434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349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328AA5-4BAB-9748-A660-F081C6A13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41" y="365125"/>
            <a:ext cx="11393905" cy="72974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6D266B"/>
                </a:solidFill>
              </a:rPr>
              <a:t>Проект «Современная школа» </a:t>
            </a:r>
            <a:endParaRPr lang="ru-RU" dirty="0">
              <a:solidFill>
                <a:srgbClr val="6D266B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36F8B4-2971-2E4F-9431-41B65175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980550"/>
            <a:ext cx="11348535" cy="540217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009051"/>
                </a:solidFill>
                <a:cs typeface="Times New Roman" panose="02020603050405020304" pitchFamily="18" charset="0"/>
              </a:rPr>
              <a:t>обновление методик, стандартов, содержания и технологий обучения</a:t>
            </a:r>
            <a:endParaRPr lang="en-US" sz="24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009051"/>
                </a:solidFill>
                <a:cs typeface="Times New Roman" panose="02020603050405020304" pitchFamily="18" charset="0"/>
              </a:rPr>
              <a:t>создание благоприятных условий для профессионального самоопределения учащихся</a:t>
            </a:r>
            <a:endParaRPr lang="en-US" sz="24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009051"/>
                </a:solidFill>
                <a:cs typeface="Times New Roman" panose="02020603050405020304" pitchFamily="18" charset="0"/>
              </a:rPr>
              <a:t>сетевое взаимодействие при реализации образовательных программ</a:t>
            </a:r>
            <a:endParaRPr lang="en-US" sz="24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009051"/>
                </a:solidFill>
                <a:cs typeface="Times New Roman" panose="02020603050405020304" pitchFamily="18" charset="0"/>
              </a:rPr>
              <a:t>адаптированные общеобразовательные программы для детей с ОВЗ</a:t>
            </a:r>
            <a:endParaRPr lang="en-US" sz="24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009051"/>
                </a:solidFill>
                <a:cs typeface="Times New Roman" panose="02020603050405020304" pitchFamily="18" charset="0"/>
              </a:rPr>
              <a:t>методология наставничества</a:t>
            </a:r>
            <a:endParaRPr lang="en-US" sz="24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009051"/>
                </a:solidFill>
                <a:cs typeface="Times New Roman" panose="02020603050405020304" pitchFamily="18" charset="0"/>
              </a:rPr>
              <a:t>доступность качественного образования для детей в сельской местности</a:t>
            </a:r>
            <a:endParaRPr lang="en-US" sz="24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009051"/>
                </a:solidFill>
                <a:cs typeface="Times New Roman" panose="02020603050405020304" pitchFamily="18" charset="0"/>
              </a:rPr>
              <a:t>целевая модель функционирования психологических служб</a:t>
            </a:r>
            <a:endParaRPr lang="en-US" sz="24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009051"/>
                </a:solidFill>
                <a:cs typeface="Times New Roman" panose="02020603050405020304" pitchFamily="18" charset="0"/>
              </a:rPr>
              <a:t>методология оценки качества образования на основе практики международных исследований</a:t>
            </a:r>
            <a:endParaRPr lang="en-US" sz="24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009051"/>
                </a:solidFill>
                <a:cs typeface="Times New Roman" panose="02020603050405020304" pitchFamily="18" charset="0"/>
              </a:rPr>
              <a:t>повышение мотивации к обучению и саморазвитию у подрастающего поколения</a:t>
            </a:r>
            <a:endParaRPr lang="en-US" sz="24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rgbClr val="009051"/>
                </a:solidFill>
                <a:cs typeface="Times New Roman" panose="02020603050405020304" pitchFamily="18" charset="0"/>
              </a:rPr>
              <a:t>качественная подготовка учителей для реализации обновленных образовательных программ</a:t>
            </a:r>
          </a:p>
        </p:txBody>
      </p:sp>
      <p:grpSp>
        <p:nvGrpSpPr>
          <p:cNvPr id="4" name="Группа 9">
            <a:extLst>
              <a:ext uri="{FF2B5EF4-FFF2-40B4-BE49-F238E27FC236}">
                <a16:creationId xmlns:a16="http://schemas.microsoft.com/office/drawing/2014/main" xmlns="" id="{E87D3844-3F2B-054C-8E5D-AB4F5A7123B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0" cy="6858430"/>
          </a:xfrm>
        </p:grpSpPr>
        <p:pic>
          <p:nvPicPr>
            <p:cNvPr id="5" name="Рисунок 10">
              <a:extLst>
                <a:ext uri="{FF2B5EF4-FFF2-40B4-BE49-F238E27FC236}">
                  <a16:creationId xmlns:a16="http://schemas.microsoft.com/office/drawing/2014/main" xmlns="" id="{9E7E54DC-160B-6F42-AB74-D21ACD8B5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>
              <a:extLst>
                <a:ext uri="{FF2B5EF4-FFF2-40B4-BE49-F238E27FC236}">
                  <a16:creationId xmlns:a16="http://schemas.microsoft.com/office/drawing/2014/main" xmlns="" id="{B255A611-9063-C043-B811-5CD3F25916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>
              <a:extLst>
                <a:ext uri="{FF2B5EF4-FFF2-40B4-BE49-F238E27FC236}">
                  <a16:creationId xmlns:a16="http://schemas.microsoft.com/office/drawing/2014/main" xmlns="" id="{E1AF9B34-2979-084B-9AB7-8256789D8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425996"/>
              <a:ext cx="1261110" cy="432434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7994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328AA5-4BAB-9748-A660-F081C6A13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41" y="365125"/>
            <a:ext cx="11393905" cy="72974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6D266B"/>
                </a:solidFill>
              </a:rPr>
              <a:t>Проект «Успех каждого ребенка» </a:t>
            </a:r>
            <a:endParaRPr lang="ru-RU" dirty="0">
              <a:solidFill>
                <a:srgbClr val="6D266B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36F8B4-2971-2E4F-9431-41B65175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94874"/>
            <a:ext cx="11144250" cy="540217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профориентация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профессиональное самоопределение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выбор будущего профессионального пути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построение индивидуальной образовательной траектории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формирование культуры здорового образа жизни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саморазвитие детей с ограниченными возможностями здоровья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развитие региональных систем дополнительного образования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повышение уровня глобальной конкурентоспособности российского образования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участие работодателей в управлении деятельностью образовательных организаций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формирование активной гражданской позиции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воспитание 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</a:t>
            </a:r>
            <a:endParaRPr lang="en-US" sz="2000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9051"/>
                </a:solidFill>
                <a:cs typeface="Times New Roman" panose="02020603050405020304" pitchFamily="18" charset="0"/>
              </a:rPr>
              <a:t>оптимизация учебного времени обучающихся</a:t>
            </a:r>
          </a:p>
        </p:txBody>
      </p:sp>
      <p:grpSp>
        <p:nvGrpSpPr>
          <p:cNvPr id="4" name="Группа 9">
            <a:extLst>
              <a:ext uri="{FF2B5EF4-FFF2-40B4-BE49-F238E27FC236}">
                <a16:creationId xmlns:a16="http://schemas.microsoft.com/office/drawing/2014/main" xmlns="" id="{E87D3844-3F2B-054C-8E5D-AB4F5A7123B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0" cy="6858430"/>
          </a:xfrm>
        </p:grpSpPr>
        <p:pic>
          <p:nvPicPr>
            <p:cNvPr id="5" name="Рисунок 10">
              <a:extLst>
                <a:ext uri="{FF2B5EF4-FFF2-40B4-BE49-F238E27FC236}">
                  <a16:creationId xmlns:a16="http://schemas.microsoft.com/office/drawing/2014/main" xmlns="" id="{9E7E54DC-160B-6F42-AB74-D21ACD8B5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>
              <a:extLst>
                <a:ext uri="{FF2B5EF4-FFF2-40B4-BE49-F238E27FC236}">
                  <a16:creationId xmlns:a16="http://schemas.microsoft.com/office/drawing/2014/main" xmlns="" id="{B255A611-9063-C043-B811-5CD3F25916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>
              <a:extLst>
                <a:ext uri="{FF2B5EF4-FFF2-40B4-BE49-F238E27FC236}">
                  <a16:creationId xmlns:a16="http://schemas.microsoft.com/office/drawing/2014/main" xmlns="" id="{E1AF9B34-2979-084B-9AB7-8256789D8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425996"/>
              <a:ext cx="1261110" cy="432434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783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328AA5-4BAB-9748-A660-F081C6A13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41" y="365125"/>
            <a:ext cx="11393905" cy="729749"/>
          </a:xfrm>
        </p:spPr>
        <p:txBody>
          <a:bodyPr/>
          <a:lstStyle/>
          <a:p>
            <a:r>
              <a:rPr lang="ru-RU" b="1" dirty="0">
                <a:solidFill>
                  <a:srgbClr val="6D266B"/>
                </a:solidFill>
              </a:rPr>
              <a:t>Проект «Цифровая образовательная среда» </a:t>
            </a:r>
            <a:endParaRPr lang="ru-RU" dirty="0">
              <a:solidFill>
                <a:srgbClr val="6D266B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36F8B4-2971-2E4F-9431-41B65175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305" y="1094874"/>
            <a:ext cx="10912642" cy="5402179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b="1" dirty="0">
                <a:solidFill>
                  <a:srgbClr val="009051"/>
                </a:solidFill>
                <a:cs typeface="Times New Roman" panose="02020603050405020304" pitchFamily="18" charset="0"/>
              </a:rPr>
              <a:t>информатизация образовательного процесса 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>
                <a:solidFill>
                  <a:srgbClr val="009051"/>
                </a:solidFill>
                <a:cs typeface="Times New Roman" panose="02020603050405020304" pitchFamily="18" charset="0"/>
              </a:rPr>
              <a:t>повышение квалификации педагогических работников при внедрении современных цифровых технологий и инструментов электронного обучения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>
                <a:solidFill>
                  <a:srgbClr val="009051"/>
                </a:solidFill>
                <a:cs typeface="Times New Roman" panose="02020603050405020304" pitchFamily="18" charset="0"/>
              </a:rPr>
              <a:t>формирование индивидуальных портфолио обучающихся 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>
                <a:solidFill>
                  <a:srgbClr val="009051"/>
                </a:solidFill>
                <a:cs typeface="Times New Roman" panose="02020603050405020304" pitchFamily="18" charset="0"/>
              </a:rPr>
              <a:t>совершенствование образовательного процесса путем внедрения информационных технологий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>
                <a:solidFill>
                  <a:srgbClr val="009051"/>
                </a:solidFill>
                <a:cs typeface="Times New Roman" panose="02020603050405020304" pitchFamily="18" charset="0"/>
              </a:rPr>
              <a:t>развитие дистанционных способов обучения и доступность образования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>
                <a:solidFill>
                  <a:srgbClr val="009051"/>
                </a:solidFill>
                <a:cs typeface="Times New Roman" panose="02020603050405020304" pitchFamily="18" charset="0"/>
              </a:rPr>
              <a:t>формирование мотивации к непрерывному образованию 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>
                <a:solidFill>
                  <a:srgbClr val="009051"/>
                </a:solidFill>
                <a:cs typeface="Times New Roman" panose="02020603050405020304" pitchFamily="18" charset="0"/>
              </a:rPr>
              <a:t>академическая мобильность</a:t>
            </a:r>
            <a:endParaRPr lang="en-US" b="1" dirty="0">
              <a:solidFill>
                <a:srgbClr val="009051"/>
              </a:solidFill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b="1" dirty="0">
                <a:solidFill>
                  <a:srgbClr val="009051"/>
                </a:solidFill>
                <a:cs typeface="Times New Roman" panose="02020603050405020304" pitchFamily="18" charset="0"/>
              </a:rPr>
              <a:t>индивидуальная траектория развития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9">
            <a:extLst>
              <a:ext uri="{FF2B5EF4-FFF2-40B4-BE49-F238E27FC236}">
                <a16:creationId xmlns:a16="http://schemas.microsoft.com/office/drawing/2014/main" xmlns="" id="{E87D3844-3F2B-054C-8E5D-AB4F5A7123B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0" cy="6858430"/>
          </a:xfrm>
        </p:grpSpPr>
        <p:pic>
          <p:nvPicPr>
            <p:cNvPr id="5" name="Рисунок 10">
              <a:extLst>
                <a:ext uri="{FF2B5EF4-FFF2-40B4-BE49-F238E27FC236}">
                  <a16:creationId xmlns:a16="http://schemas.microsoft.com/office/drawing/2014/main" xmlns="" id="{9E7E54DC-160B-6F42-AB74-D21ACD8B5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>
              <a:extLst>
                <a:ext uri="{FF2B5EF4-FFF2-40B4-BE49-F238E27FC236}">
                  <a16:creationId xmlns:a16="http://schemas.microsoft.com/office/drawing/2014/main" xmlns="" id="{B255A611-9063-C043-B811-5CD3F25916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>
              <a:extLst>
                <a:ext uri="{FF2B5EF4-FFF2-40B4-BE49-F238E27FC236}">
                  <a16:creationId xmlns:a16="http://schemas.microsoft.com/office/drawing/2014/main" xmlns="" id="{E1AF9B34-2979-084B-9AB7-8256789D8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425996"/>
              <a:ext cx="1261110" cy="432434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792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61260" y="1436917"/>
          <a:ext cx="11613304" cy="33636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13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63685"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>
                          <a:solidFill>
                            <a:srgbClr val="6D266B"/>
                          </a:solidFill>
                          <a:latin typeface="+mn-lt"/>
                          <a:ea typeface="+mn-ea"/>
                          <a:cs typeface="+mn-cs"/>
                        </a:rPr>
                        <a:t>Р Е А Л И З А Ц И Я     </a:t>
                      </a:r>
                    </a:p>
                    <a:p>
                      <a:pPr algn="ctr"/>
                      <a:r>
                        <a:rPr lang="ru-RU" sz="3200" b="1" kern="1200" dirty="0">
                          <a:solidFill>
                            <a:srgbClr val="6D266B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НАЦИОНАЛЬНОГО ПРОЕКТА </a:t>
                      </a:r>
                    </a:p>
                    <a:p>
                      <a:pPr algn="ctr"/>
                      <a:r>
                        <a:rPr lang="ru-RU" sz="3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«О Б Р А З О В А Н И Е»</a:t>
                      </a:r>
                    </a:p>
                    <a:p>
                      <a:pPr algn="ctr"/>
                      <a:endParaRPr lang="ru-RU" sz="32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5" name="Выгнутая влево стрелка 24"/>
          <p:cNvSpPr/>
          <p:nvPr/>
        </p:nvSpPr>
        <p:spPr>
          <a:xfrm>
            <a:off x="10254343" y="1387930"/>
            <a:ext cx="1730857" cy="4087572"/>
          </a:xfrm>
          <a:prstGeom prst="curvedRightArrow">
            <a:avLst/>
          </a:prstGeom>
          <a:solidFill>
            <a:srgbClr val="C00000"/>
          </a:solidFill>
          <a:scene3d>
            <a:camera prst="orthographicFront">
              <a:rot lat="1080000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129636" y="1355272"/>
            <a:ext cx="1828801" cy="4126869"/>
          </a:xfrm>
          <a:prstGeom prst="curvedRightArrow">
            <a:avLst/>
          </a:prstGeom>
          <a:solidFill>
            <a:srgbClr val="C00000"/>
          </a:solidFill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" name="Группа 9">
            <a:extLst>
              <a:ext uri="{FF2B5EF4-FFF2-40B4-BE49-F238E27FC236}">
                <a16:creationId xmlns:a16="http://schemas.microsoft.com/office/drawing/2014/main" xmlns="" id="{E056AD66-DF95-7C48-BE82-F8392C1A4DBC}"/>
              </a:ext>
            </a:extLst>
          </p:cNvPr>
          <p:cNvGrpSpPr>
            <a:grpSpLocks/>
          </p:cNvGrpSpPr>
          <p:nvPr/>
        </p:nvGrpSpPr>
        <p:grpSpPr bwMode="auto">
          <a:xfrm>
            <a:off x="1958437" y="17845"/>
            <a:ext cx="10233563" cy="432827"/>
            <a:chOff x="1276955" y="0"/>
            <a:chExt cx="7867045" cy="432854"/>
          </a:xfrm>
        </p:grpSpPr>
        <p:pic>
          <p:nvPicPr>
            <p:cNvPr id="6" name="Рисунок 10">
              <a:extLst>
                <a:ext uri="{FF2B5EF4-FFF2-40B4-BE49-F238E27FC236}">
                  <a16:creationId xmlns:a16="http://schemas.microsoft.com/office/drawing/2014/main" xmlns="" id="{39F79DDC-23BB-B042-8AF0-7EAC2A364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Рисунок 11">
              <a:extLst>
                <a:ext uri="{FF2B5EF4-FFF2-40B4-BE49-F238E27FC236}">
                  <a16:creationId xmlns:a16="http://schemas.microsoft.com/office/drawing/2014/main" xmlns="" id="{BC01E0C8-B8F5-994A-90FE-6B668C3A4D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61260" y="735995"/>
          <a:ext cx="11613304" cy="6192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9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633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927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ru-RU" sz="2400" b="1" dirty="0">
                          <a:solidFill>
                            <a:srgbClr val="6D266B"/>
                          </a:solidFill>
                        </a:rPr>
                        <a:t>СИСТЕМНОСТЬ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6D266B"/>
                          </a:solidFill>
                        </a:rPr>
                        <a:t>ЭФФЕКТИВНОСТЬ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6D266B"/>
                          </a:solidFill>
                        </a:rPr>
                        <a:t>СВОЕВРЕМЕННОСТЬ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6D266B"/>
                          </a:solidFill>
                          <a:latin typeface="+mn-lt"/>
                          <a:ea typeface="+mn-ea"/>
                          <a:cs typeface="+mn-cs"/>
                        </a:rPr>
                        <a:t>ПОСЛЕДОВАТЕЛЬНОСТЬ</a:t>
                      </a:r>
                      <a:endParaRPr lang="ru-RU" sz="2200" b="1" kern="1200" dirty="0">
                        <a:solidFill>
                          <a:srgbClr val="6D266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404252" y="4924868"/>
          <a:ext cx="9519558" cy="17208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86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6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663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208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НАУЧНЫЕ </a:t>
                      </a:r>
                    </a:p>
                    <a:p>
                      <a:pPr algn="ctr"/>
                      <a:r>
                        <a:rPr lang="ru-RU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ОСНОВЫ </a:t>
                      </a:r>
                      <a:endParaRPr lang="ru-RU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МЕТОДОЛОГИЯ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МЕТОДИЧЕСКОЕ ОБЕСПЕЧЕНИЕ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6" name="Рисунок 25" descr="ger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5548" y="2848792"/>
            <a:ext cx="1441051" cy="157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8FCF91-931D-A34B-B136-7A6CFB0E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33" y="365125"/>
            <a:ext cx="11517331" cy="1071789"/>
          </a:xfrm>
        </p:spPr>
        <p:txBody>
          <a:bodyPr/>
          <a:lstStyle/>
          <a:p>
            <a:r>
              <a:rPr lang="ru-RU" b="1" dirty="0">
                <a:solidFill>
                  <a:srgbClr val="376E8E"/>
                </a:solidFill>
              </a:rPr>
              <a:t> Проблематика актуальных научных разработок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527E5F15-A051-BF4E-830B-01F7B4F68D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09085"/>
              </p:ext>
            </p:extLst>
          </p:nvPr>
        </p:nvGraphicFramePr>
        <p:xfrm>
          <a:off x="365907" y="-284033"/>
          <a:ext cx="11660441" cy="7426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Группа 9">
            <a:extLst>
              <a:ext uri="{FF2B5EF4-FFF2-40B4-BE49-F238E27FC236}">
                <a16:creationId xmlns:a16="http://schemas.microsoft.com/office/drawing/2014/main" xmlns="" id="{26908B99-BD21-F946-984A-C7E9F0D3F3DF}"/>
              </a:ext>
            </a:extLst>
          </p:cNvPr>
          <p:cNvGrpSpPr>
            <a:grpSpLocks/>
          </p:cNvGrpSpPr>
          <p:nvPr/>
        </p:nvGrpSpPr>
        <p:grpSpPr bwMode="auto">
          <a:xfrm>
            <a:off x="0" y="-10886"/>
            <a:ext cx="12192000" cy="6879771"/>
            <a:chOff x="-228592" y="0"/>
            <a:chExt cx="9372592" cy="6880202"/>
          </a:xfrm>
        </p:grpSpPr>
        <p:pic>
          <p:nvPicPr>
            <p:cNvPr id="6" name="Рисунок 10">
              <a:extLst>
                <a:ext uri="{FF2B5EF4-FFF2-40B4-BE49-F238E27FC236}">
                  <a16:creationId xmlns:a16="http://schemas.microsoft.com/office/drawing/2014/main" xmlns="" id="{E5D3B274-A1B1-6A45-8290-B60C2F960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Рисунок 11">
              <a:extLst>
                <a:ext uri="{FF2B5EF4-FFF2-40B4-BE49-F238E27FC236}">
                  <a16:creationId xmlns:a16="http://schemas.microsoft.com/office/drawing/2014/main" xmlns="" id="{4719B5C5-ACCF-D342-BB5C-F8A7087EB76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bject 24">
              <a:extLst>
                <a:ext uri="{FF2B5EF4-FFF2-40B4-BE49-F238E27FC236}">
                  <a16:creationId xmlns:a16="http://schemas.microsoft.com/office/drawing/2014/main" xmlns="" id="{36B97D64-DD50-6D46-917F-BA52B2ED0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8592" y="6447768"/>
              <a:ext cx="1261110" cy="432434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159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8FCF91-931D-A34B-B136-7A6CFB0E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527E5F15-A051-BF4E-830B-01F7B4F68D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620953"/>
              </p:ext>
            </p:extLst>
          </p:nvPr>
        </p:nvGraphicFramePr>
        <p:xfrm>
          <a:off x="310472" y="685800"/>
          <a:ext cx="11576727" cy="586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Группа 9">
            <a:extLst>
              <a:ext uri="{FF2B5EF4-FFF2-40B4-BE49-F238E27FC236}">
                <a16:creationId xmlns:a16="http://schemas.microsoft.com/office/drawing/2014/main" xmlns="" id="{872D4239-8663-9046-A855-A1EF5A65B918}"/>
              </a:ext>
            </a:extLst>
          </p:cNvPr>
          <p:cNvGrpSpPr>
            <a:grpSpLocks/>
          </p:cNvGrpSpPr>
          <p:nvPr/>
        </p:nvGrpSpPr>
        <p:grpSpPr bwMode="auto">
          <a:xfrm>
            <a:off x="0" y="17845"/>
            <a:ext cx="12192000" cy="6879771"/>
            <a:chOff x="-228592" y="0"/>
            <a:chExt cx="9372592" cy="6880202"/>
          </a:xfrm>
        </p:grpSpPr>
        <p:pic>
          <p:nvPicPr>
            <p:cNvPr id="6" name="Рисунок 10">
              <a:extLst>
                <a:ext uri="{FF2B5EF4-FFF2-40B4-BE49-F238E27FC236}">
                  <a16:creationId xmlns:a16="http://schemas.microsoft.com/office/drawing/2014/main" xmlns="" id="{8ECFB4B9-1921-574C-9708-5CDD1A8FE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Рисунок 11">
              <a:extLst>
                <a:ext uri="{FF2B5EF4-FFF2-40B4-BE49-F238E27FC236}">
                  <a16:creationId xmlns:a16="http://schemas.microsoft.com/office/drawing/2014/main" xmlns="" id="{E186054A-7380-874E-8B3B-0A7BCACEE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bject 24">
              <a:extLst>
                <a:ext uri="{FF2B5EF4-FFF2-40B4-BE49-F238E27FC236}">
                  <a16:creationId xmlns:a16="http://schemas.microsoft.com/office/drawing/2014/main" xmlns="" id="{8F8E43F3-22F2-2D4C-8508-062D38605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8592" y="6447768"/>
              <a:ext cx="1261110" cy="432434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707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73ABB-DD14-1F43-94B8-9360B4AE9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555" y="5148781"/>
            <a:ext cx="9647448" cy="763403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solidFill>
                  <a:srgbClr val="6D266B"/>
                </a:solidFill>
              </a:rPr>
              <a:t>Благодарю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1AA535-104D-9D46-A7CA-9DB1E33D1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553454"/>
            <a:ext cx="11071274" cy="4439652"/>
          </a:xfrm>
        </p:spPr>
        <p:txBody>
          <a:bodyPr>
            <a:noAutofit/>
          </a:bodyPr>
          <a:lstStyle/>
          <a:p>
            <a:pPr marL="0" indent="449263" algn="just">
              <a:buNone/>
            </a:pPr>
            <a:r>
              <a:rPr lang="ru-RU" sz="4000" dirty="0">
                <a:solidFill>
                  <a:srgbClr val="6D266B"/>
                </a:solidFill>
              </a:rPr>
              <a:t>В стране создаются условия, при которых все участники реализации Национального проекта «Образование» могут использовать достижения ученых и научных </a:t>
            </a:r>
            <a:r>
              <a:rPr lang="ru-RU" sz="4000" dirty="0" smtClean="0">
                <a:solidFill>
                  <a:srgbClr val="6D266B"/>
                </a:solidFill>
              </a:rPr>
              <a:t>школ Института стратегии развития образования </a:t>
            </a:r>
            <a:r>
              <a:rPr lang="ru-RU" sz="4000" dirty="0">
                <a:solidFill>
                  <a:srgbClr val="6D266B"/>
                </a:solidFill>
              </a:rPr>
              <a:t>РАО, учитывать их в своей работе, прислушиваться к голосу </a:t>
            </a:r>
            <a:r>
              <a:rPr lang="ru-RU" sz="4000" dirty="0" smtClean="0">
                <a:solidFill>
                  <a:srgbClr val="6D266B"/>
                </a:solidFill>
              </a:rPr>
              <a:t>науки. </a:t>
            </a:r>
            <a:endParaRPr lang="ru-RU" sz="4000" dirty="0">
              <a:solidFill>
                <a:srgbClr val="6D266B"/>
              </a:solidFill>
            </a:endParaRPr>
          </a:p>
        </p:txBody>
      </p:sp>
      <p:grpSp>
        <p:nvGrpSpPr>
          <p:cNvPr id="4" name="Группа 9">
            <a:extLst>
              <a:ext uri="{FF2B5EF4-FFF2-40B4-BE49-F238E27FC236}">
                <a16:creationId xmlns:a16="http://schemas.microsoft.com/office/drawing/2014/main" xmlns="" id="{9CF49444-DE0B-844C-AA4B-DBDD4E450F28}"/>
              </a:ext>
            </a:extLst>
          </p:cNvPr>
          <p:cNvGrpSpPr>
            <a:grpSpLocks/>
          </p:cNvGrpSpPr>
          <p:nvPr/>
        </p:nvGrpSpPr>
        <p:grpSpPr bwMode="auto">
          <a:xfrm>
            <a:off x="0" y="17845"/>
            <a:ext cx="12192000" cy="6879771"/>
            <a:chOff x="-228592" y="0"/>
            <a:chExt cx="9372592" cy="6880202"/>
          </a:xfrm>
        </p:grpSpPr>
        <p:pic>
          <p:nvPicPr>
            <p:cNvPr id="5" name="Рисунок 10">
              <a:extLst>
                <a:ext uri="{FF2B5EF4-FFF2-40B4-BE49-F238E27FC236}">
                  <a16:creationId xmlns:a16="http://schemas.microsoft.com/office/drawing/2014/main" xmlns="" id="{39AF6783-8B1E-BF49-87E2-F9DA57E27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>
              <a:extLst>
                <a:ext uri="{FF2B5EF4-FFF2-40B4-BE49-F238E27FC236}">
                  <a16:creationId xmlns:a16="http://schemas.microsoft.com/office/drawing/2014/main" xmlns="" id="{683ECD38-6929-044B-AA9B-9FBC40F6F6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>
              <a:extLst>
                <a:ext uri="{FF2B5EF4-FFF2-40B4-BE49-F238E27FC236}">
                  <a16:creationId xmlns:a16="http://schemas.microsoft.com/office/drawing/2014/main" xmlns="" id="{A74749AC-A730-354E-A1E0-4BD4BB9AD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8592" y="6447768"/>
              <a:ext cx="1261110" cy="432434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8718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</TotalTime>
  <Words>490</Words>
  <Application>Microsoft Office PowerPoint</Application>
  <PresentationFormat>Произвольный</PresentationFormat>
  <Paragraphs>97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НАУЧНО-ПЕДАГОГИЧЕСКАЯ ПОДДЕРЖКА  НАЦИОНАЛЬНОГО ПРОЕКТА «ОБРАЗОВАНИЕ»</vt:lpstr>
      <vt:lpstr>Нацпроект «ОБРАЗОВАНИЕ»  включает  10  федеральных проектов </vt:lpstr>
      <vt:lpstr>Проект «Современная школа» </vt:lpstr>
      <vt:lpstr>Проект «Успех каждого ребенка» </vt:lpstr>
      <vt:lpstr>Проект «Цифровая образовательная среда» </vt:lpstr>
      <vt:lpstr>Презентация PowerPoint</vt:lpstr>
      <vt:lpstr> Проблематика актуальных научных разработок</vt:lpstr>
      <vt:lpstr> </vt:lpstr>
      <vt:lpstr>Благодарю за внимание!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НАУЧНО-ПЕДАГОГИЧЕСКАЯ ПОДДЕРЖКА  НАЦИОНАЛЬНОГО ПРОЕКТА «ОБРАЗОВАНИЕ»</dc:title>
  <dc:creator>Bebenina Ekaterina</dc:creator>
  <cp:lastModifiedBy>Ирина Елкина</cp:lastModifiedBy>
  <cp:revision>54</cp:revision>
  <cp:lastPrinted>2019-02-26T16:11:11Z</cp:lastPrinted>
  <dcterms:created xsi:type="dcterms:W3CDTF">2019-02-25T15:56:56Z</dcterms:created>
  <dcterms:modified xsi:type="dcterms:W3CDTF">2019-04-01T20:53:39Z</dcterms:modified>
</cp:coreProperties>
</file>